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Ex1.xml" ContentType="application/vnd.ms-office.chartex+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0" r:id="rId5"/>
    <p:sldMasterId id="2147483719" r:id="rId6"/>
    <p:sldMasterId id="2147483732" r:id="rId7"/>
    <p:sldMasterId id="2147483745" r:id="rId8"/>
  </p:sldMasterIdLst>
  <p:notesMasterIdLst>
    <p:notesMasterId r:id="rId27"/>
  </p:notesMasterIdLst>
  <p:sldIdLst>
    <p:sldId id="298" r:id="rId9"/>
    <p:sldId id="601" r:id="rId10"/>
    <p:sldId id="594" r:id="rId11"/>
    <p:sldId id="596" r:id="rId12"/>
    <p:sldId id="603" r:id="rId13"/>
    <p:sldId id="602" r:id="rId14"/>
    <p:sldId id="597" r:id="rId15"/>
    <p:sldId id="604" r:id="rId16"/>
    <p:sldId id="598" r:id="rId17"/>
    <p:sldId id="589" r:id="rId18"/>
    <p:sldId id="586" r:id="rId19"/>
    <p:sldId id="600" r:id="rId20"/>
    <p:sldId id="606" r:id="rId21"/>
    <p:sldId id="609" r:id="rId22"/>
    <p:sldId id="610" r:id="rId23"/>
    <p:sldId id="605" r:id="rId24"/>
    <p:sldId id="256" r:id="rId25"/>
    <p:sldId id="3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ance" id="{C382A98E-3A4E-BC40-B97C-E462FDBA4663}">
          <p14:sldIdLst>
            <p14:sldId id="298"/>
            <p14:sldId id="601"/>
            <p14:sldId id="594"/>
            <p14:sldId id="596"/>
            <p14:sldId id="603"/>
            <p14:sldId id="602"/>
            <p14:sldId id="597"/>
            <p14:sldId id="604"/>
            <p14:sldId id="598"/>
            <p14:sldId id="589"/>
            <p14:sldId id="586"/>
            <p14:sldId id="600"/>
            <p14:sldId id="606"/>
            <p14:sldId id="609"/>
            <p14:sldId id="610"/>
            <p14:sldId id="605"/>
            <p14:sldId id="256"/>
            <p14:sldId id="3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CC9"/>
    <a:srgbClr val="3C6EE0"/>
    <a:srgbClr val="459AFF"/>
    <a:srgbClr val="F4F7FE"/>
    <a:srgbClr val="0072CE"/>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60F8704-076C-47E3-8B64-BA5440797084}">
  <a:tblStyle styleId="{C60F8704-076C-47E3-8B64-BA5440797084}" styleName="Corteva Table Style 1">
    <a:wholeTbl>
      <a:tcTxStyle>
        <a:fontRef idx="minor">
          <a:prstClr val="black"/>
        </a:fontRef>
        <a:schemeClr val="dk1"/>
      </a:tcTxStyle>
      <a:tcStyle>
        <a:tcBdr>
          <a:left>
            <a:ln w="0" cmpd="sng">
              <a:solidFill>
                <a:srgbClr val="FFFFFF"/>
              </a:solidFill>
            </a:ln>
          </a:left>
          <a:right>
            <a:ln w="0" cmpd="sng">
              <a:solidFill>
                <a:srgbClr val="FFFFFF"/>
              </a:solidFill>
            </a:ln>
          </a:right>
          <a:top>
            <a:ln w="0" cmpd="sng">
              <a:solidFill>
                <a:srgbClr val="FFFFFF"/>
              </a:solidFill>
            </a:ln>
          </a:top>
          <a:bottom>
            <a:ln w="12700" cmpd="sng">
              <a:solidFill>
                <a:schemeClr val="dk1"/>
              </a:solidFill>
            </a:ln>
          </a:bottom>
          <a:insideH>
            <a:ln w="3175" cmpd="sng">
              <a:solidFill>
                <a:schemeClr val="dk1">
                  <a:tint val="60000"/>
                </a:schemeClr>
              </a:solidFill>
            </a:ln>
          </a:insideH>
          <a:insideV>
            <a:ln w="0" cmpd="sng">
              <a:solidFill>
                <a:srgbClr val="FFFFFF"/>
              </a:solidFill>
            </a:ln>
          </a:insideV>
        </a:tcBdr>
        <a:fill>
          <a:noFill/>
        </a:fill>
      </a:tcStyle>
    </a:wholeTbl>
    <a:band2H>
      <a:tcTxStyle>
        <a:fontRef idx="minor">
          <a:prstClr val="black"/>
        </a:fontRef>
        <a:schemeClr val="dk1"/>
      </a:tcTxStyle>
      <a:tcStyle>
        <a:tcBdr>
          <a:left>
            <a:ln w="0" cmpd="sng">
              <a:solidFill>
                <a:srgbClr val="FFFFFF"/>
              </a:solidFill>
            </a:ln>
          </a:left>
          <a:right>
            <a:ln w="0" cmpd="sng">
              <a:solidFill>
                <a:srgbClr val="FFFFFF"/>
              </a:solidFill>
            </a:ln>
          </a:right>
          <a:insideH>
            <a:ln w="0" cmpd="sng">
              <a:solidFill>
                <a:srgbClr val="FFFFFF"/>
              </a:solidFill>
            </a:ln>
          </a:insideH>
          <a:insideV>
            <a:ln w="0" cmpd="sng">
              <a:solidFill>
                <a:srgbClr val="FFFFFF"/>
              </a:solidFill>
            </a:ln>
          </a:insideV>
        </a:tcBdr>
        <a:fill>
          <a:solidFill>
            <a:schemeClr val="accent1">
              <a:tint val="10000"/>
            </a:schemeClr>
          </a:solidFill>
        </a:fill>
      </a:tcStyle>
    </a:band2H>
    <a:band2V>
      <a:tcTxStyle>
        <a:fontRef idx="minor">
          <a:prstClr val="black"/>
        </a:fontRef>
        <a:schemeClr val="dk1"/>
      </a:tcTxStyle>
      <a:tcStyle>
        <a:tcBdr>
          <a:left>
            <a:ln w="0" cmpd="sng">
              <a:solidFill>
                <a:srgbClr val="FFFFFF"/>
              </a:solidFill>
            </a:ln>
          </a:left>
          <a:right>
            <a:ln w="0" cmpd="sng">
              <a:solidFill>
                <a:srgbClr val="FFFFFF"/>
              </a:solidFill>
            </a:ln>
          </a:right>
          <a:top>
            <a:ln w="0" cmpd="sng">
              <a:solidFill>
                <a:srgbClr val="FFFFFF"/>
              </a:solidFill>
            </a:ln>
          </a:top>
          <a:bottom>
            <a:ln w="12700" cmpd="sng">
              <a:solidFill>
                <a:schemeClr val="dk1"/>
              </a:solidFill>
            </a:ln>
          </a:bottom>
          <a:insideH>
            <a:ln w="0" cmpd="sng">
              <a:solidFill>
                <a:srgbClr val="FFFFFF"/>
              </a:solidFill>
            </a:ln>
          </a:insideH>
          <a:insideV>
            <a:ln w="0" cmpd="sng">
              <a:solidFill>
                <a:srgbClr val="FFFFFF"/>
              </a:solidFill>
            </a:ln>
          </a:insideV>
        </a:tcBdr>
        <a:fill>
          <a:solidFill>
            <a:schemeClr val="accent1">
              <a:tint val="10000"/>
            </a:schemeClr>
          </a:solidFill>
        </a:fill>
      </a:tcStyle>
    </a:band2V>
    <a:lastCol>
      <a:tcTxStyle b="on">
        <a:fontRef idx="minor">
          <a:prstClr val="black"/>
        </a:fontRef>
        <a:schemeClr val="lt1"/>
      </a:tcTxStyle>
      <a:tcStyle>
        <a:tcBdr>
          <a:left>
            <a:ln w="0" cmpd="sng">
              <a:solidFill>
                <a:srgbClr val="FFFFFF"/>
              </a:solidFill>
            </a:ln>
          </a:left>
          <a:right>
            <a:ln w="0" cmpd="sng">
              <a:solidFill>
                <a:srgbClr val="FFFFFF"/>
              </a:solidFill>
            </a:ln>
          </a:right>
          <a:top>
            <a:ln w="0" cmpd="sng">
              <a:solidFill>
                <a:srgbClr val="FFFFFF"/>
              </a:solidFill>
            </a:ln>
          </a:top>
          <a:bottom>
            <a:ln w="12700" cmpd="sng">
              <a:solidFill>
                <a:schemeClr val="dk1"/>
              </a:solidFill>
            </a:ln>
          </a:bottom>
          <a:insideH>
            <a:ln w="0" cmpd="sng">
              <a:solidFill>
                <a:srgbClr val="FFFFFF"/>
              </a:solidFill>
            </a:ln>
          </a:insideH>
          <a:insideV>
            <a:ln w="0" cmpd="sng">
              <a:solidFill>
                <a:srgbClr val="FFFFFF"/>
              </a:solidFill>
            </a:ln>
          </a:insideV>
        </a:tcBdr>
        <a:fill>
          <a:solidFill>
            <a:schemeClr val="accent1"/>
          </a:solidFill>
        </a:fill>
      </a:tcStyle>
    </a:lastCol>
    <a:firstCol>
      <a:tcTxStyle b="on">
        <a:fontRef idx="minor">
          <a:prstClr val="black"/>
        </a:fontRef>
        <a:schemeClr val="lt1"/>
      </a:tcTxStyle>
      <a:tcStyle>
        <a:tcBdr>
          <a:left>
            <a:ln w="0" cmpd="sng">
              <a:solidFill>
                <a:srgbClr val="FFFFFF"/>
              </a:solidFill>
            </a:ln>
          </a:left>
          <a:right>
            <a:ln w="0" cmpd="sng">
              <a:solidFill>
                <a:srgbClr val="FFFFFF"/>
              </a:solidFill>
            </a:ln>
          </a:right>
          <a:top>
            <a:ln w="0" cmpd="sng">
              <a:solidFill>
                <a:srgbClr val="FFFFFF"/>
              </a:solidFill>
            </a:ln>
          </a:top>
          <a:bottom>
            <a:ln w="12700" cmpd="sng">
              <a:solidFill>
                <a:schemeClr val="dk1"/>
              </a:solidFill>
            </a:ln>
          </a:bottom>
          <a:insideH>
            <a:ln w="0" cmpd="sng">
              <a:solidFill>
                <a:srgbClr val="FFFFFF"/>
              </a:solidFill>
            </a:ln>
          </a:insideH>
          <a:insideV>
            <a:ln w="0" cmpd="sng">
              <a:solidFill>
                <a:srgbClr val="FFFFFF"/>
              </a:solidFill>
            </a:ln>
          </a:insideV>
        </a:tcBdr>
        <a:fill>
          <a:solidFill>
            <a:schemeClr val="accent1"/>
          </a:solidFill>
        </a:fill>
      </a:tcStyle>
    </a:firstCol>
    <a:lastRow>
      <a:tcTxStyle b="on">
        <a:fontRef idx="minor">
          <a:prstClr val="black"/>
        </a:fontRef>
        <a:schemeClr val="lt1"/>
      </a:tcTxStyle>
      <a:tcStyle>
        <a:tcBdr>
          <a:left>
            <a:ln w="0" cmpd="sng">
              <a:solidFill>
                <a:srgbClr val="FFFFFF"/>
              </a:solidFill>
            </a:ln>
          </a:left>
          <a:right>
            <a:ln w="0" cmpd="sng">
              <a:solidFill>
                <a:srgbClr val="FFFFFF"/>
              </a:solidFill>
            </a:ln>
          </a:right>
          <a:top>
            <a:ln w="0" cmpd="sng">
              <a:solidFill>
                <a:srgbClr val="FFFFFF"/>
              </a:solidFill>
            </a:ln>
          </a:top>
          <a:bottom>
            <a:ln w="12700" cmpd="sng">
              <a:solidFill>
                <a:schemeClr val="dk1"/>
              </a:solidFill>
            </a:ln>
          </a:bottom>
          <a:insideH>
            <a:ln w="0" cmpd="sng">
              <a:solidFill>
                <a:srgbClr val="FFFFFF"/>
              </a:solidFill>
            </a:ln>
          </a:insideH>
          <a:insideV>
            <a:ln w="0" cmpd="sng">
              <a:solidFill>
                <a:srgbClr val="FFFFFF"/>
              </a:solidFill>
            </a:ln>
          </a:insideV>
        </a:tcBdr>
        <a:fill>
          <a:solidFill>
            <a:schemeClr val="accent1"/>
          </a:solidFill>
        </a:fill>
      </a:tcStyle>
    </a:lastRow>
    <a:firstRow>
      <a:tcTxStyle b="on">
        <a:fontRef idx="minor">
          <a:prstClr val="black"/>
        </a:fontRef>
        <a:schemeClr val="lt1"/>
      </a:tcTxStyle>
      <a:tcStyle>
        <a:tcBdr>
          <a:left>
            <a:ln w="0" cmpd="sng">
              <a:solidFill>
                <a:srgbClr val="FFFFFF"/>
              </a:solidFill>
            </a:ln>
          </a:left>
          <a:right>
            <a:ln w="0" cmpd="sng">
              <a:solidFill>
                <a:srgbClr val="FFFFFF"/>
              </a:solidFill>
            </a:ln>
          </a:right>
          <a:top>
            <a:ln w="0" cmpd="sng">
              <a:solidFill>
                <a:srgbClr val="FFFFFF"/>
              </a:solidFill>
            </a:ln>
          </a:top>
          <a:bottom>
            <a:ln w="0" cmpd="sng">
              <a:solidFill>
                <a:srgbClr val="FFFFFF"/>
              </a:solidFill>
            </a:ln>
          </a:bottom>
          <a:insideH>
            <a:ln w="0" cmpd="sng">
              <a:solidFill>
                <a:srgbClr val="FFFFFF"/>
              </a:solidFill>
            </a:ln>
          </a:insideH>
          <a:insideV>
            <a:ln w="0" cmpd="sng">
              <a:solidFill>
                <a:srgbClr val="FFFFFF"/>
              </a:solid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Prescreened</cx:pt>
          <cx:pt idx="1">In Person Screened</cx:pt>
          <cx:pt idx="2">Randomized</cx:pt>
          <cx:pt idx="3">Total Completers</cx:pt>
          <cx:pt idx="4">Completers/group</cx:pt>
        </cx:lvl>
      </cx:strDim>
      <cx:numDim type="val">
        <cx:f>Sheet1!$B$2:$B$6</cx:f>
        <cx:lvl ptCount="5" formatCode="General">
          <cx:pt idx="0">600</cx:pt>
          <cx:pt idx="1">325</cx:pt>
          <cx:pt idx="2">237</cx:pt>
          <cx:pt idx="3">189</cx:pt>
          <cx:pt idx="4">63</cx:pt>
        </cx:lvl>
      </cx:numDim>
    </cx:data>
  </cx:chartData>
  <cx:chart>
    <cx:title pos="t" align="ctr" overlay="0">
      <cx:txPr>
        <a:bodyPr spcFirstLastPara="1" vertOverflow="ellipsis" horzOverflow="overflow" wrap="square" lIns="0" tIns="0" rIns="0" bIns="0" anchor="ctr" anchorCtr="1"/>
        <a:lstStyle/>
        <a:p>
          <a:pPr algn="ctr" rtl="0">
            <a:defRPr sz="1883" baseline="0"/>
          </a:pPr>
          <a:endParaRPr lang="en-US" sz="1883" b="0" i="0" u="none" strike="noStrike" baseline="0" dirty="0">
            <a:solidFill>
              <a:prstClr val="black">
                <a:lumMod val="65000"/>
                <a:lumOff val="35000"/>
              </a:prstClr>
            </a:solidFill>
            <a:latin typeface="Calibri" panose="020F0502020204030204"/>
          </a:endParaRPr>
        </a:p>
      </cx:txPr>
    </cx:title>
    <cx:plotArea>
      <cx:plotAreaRegion>
        <cx:series layoutId="funnel" uniqueId="{0D5E78F0-771A-4FC4-B879-20805FC5684C}">
          <cx:tx>
            <cx:txData>
              <cx:f>Sheet1!$B$1</cx:f>
              <cx:v>Series1</cx:v>
            </cx:txData>
          </cx:tx>
          <cx:spPr>
            <a:solidFill>
              <a:schemeClr val="accent2"/>
            </a:solidFill>
          </cx:spPr>
          <cx:dataLabels>
            <cx:txPr>
              <a:bodyPr vertOverflow="overflow" horzOverflow="overflow" wrap="square" lIns="0" tIns="0" rIns="0" bIns="0"/>
              <a:lstStyle/>
              <a:p>
                <a:pPr algn="ctr" rtl="0">
                  <a:defRPr sz="1883" b="0" baseline="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1883" baseline="0"/>
              </a:p>
            </cx:txPr>
            <cx:visibility seriesName="0" categoryName="0" value="1"/>
          </cx:dataLabels>
          <cx:dataId val="0"/>
        </cx:series>
      </cx:plotAreaRegion>
      <cx:axis id="0">
        <cx:catScaling gapWidth="0.0599999987"/>
        <cx:tickLabels/>
        <cx:spPr>
          <a:ln>
            <a:noFill/>
          </a:ln>
        </cx:spPr>
        <cx:txPr>
          <a:bodyPr vertOverflow="overflow" horzOverflow="overflow" wrap="square" lIns="0" tIns="0" rIns="0" bIns="0"/>
          <a:lstStyle/>
          <a:p>
            <a:pPr algn="ctr" rtl="0">
              <a:defRPr sz="1883" baseline="0"/>
            </a:pPr>
            <a:endParaRPr lang="en-US" sz="1883" b="0" baseline="0">
              <a:solidFill>
                <a:srgbClr val="595959"/>
              </a:solidFill>
              <a:latin typeface="Calibri" panose="020F0502020204030204" pitchFamily="34" charset="0"/>
              <a:cs typeface="Calibri" panose="020F0502020204030204" pitchFamily="34" charset="0"/>
            </a:endParaRPr>
          </a:p>
        </cx:txPr>
      </cx:axis>
    </cx:plotArea>
  </cx:chart>
</cx: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041B2-AF4B-48D5-A778-A827935D4D03}" type="datetimeFigureOut">
              <a:rPr lang="en-US" smtClean="0"/>
              <a:t>10/28/2019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1E24B-5B35-4700-8E33-8EE3B9B7B828}" type="slidenum">
              <a:rPr lang="en-US" smtClean="0"/>
              <a:t>‹#›</a:t>
            </a:fld>
            <a:endParaRPr lang="en-US"/>
          </a:p>
        </p:txBody>
      </p:sp>
    </p:spTree>
    <p:extLst>
      <p:ext uri="{BB962C8B-B14F-4D97-AF65-F5344CB8AC3E}">
        <p14:creationId xmlns:p14="http://schemas.microsoft.com/office/powerpoint/2010/main" val="4176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0AD750-1279-4E68-8DB0-E1EE1C0FD478}" type="slidenum">
              <a:rPr lang="en-US" smtClean="0"/>
              <a:t>1</a:t>
            </a:fld>
            <a:endParaRPr lang="en-US"/>
          </a:p>
        </p:txBody>
      </p:sp>
    </p:spTree>
    <p:extLst>
      <p:ext uri="{BB962C8B-B14F-4D97-AF65-F5344CB8AC3E}">
        <p14:creationId xmlns:p14="http://schemas.microsoft.com/office/powerpoint/2010/main" val="69167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654050" y="1162050"/>
            <a:ext cx="5573713" cy="3136900"/>
          </a:xfrm>
          <a:ln/>
        </p:spPr>
      </p:sp>
      <p:sp>
        <p:nvSpPr>
          <p:cNvPr id="53251" name="Notes Placeholder 2"/>
          <p:cNvSpPr>
            <a:spLocks noGrp="1"/>
          </p:cNvSpPr>
          <p:nvPr>
            <p:ph type="body" idx="1"/>
          </p:nvPr>
        </p:nvSpPr>
        <p:spPr>
          <a:noFill/>
        </p:spPr>
        <p:txBody>
          <a:bodyPr/>
          <a:lstStyle/>
          <a:p>
            <a:endParaRPr lang="en-US" altLang="en-US"/>
          </a:p>
        </p:txBody>
      </p:sp>
      <p:sp>
        <p:nvSpPr>
          <p:cNvPr id="5325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5375AC-79A2-4C90-A77E-CAE46BAD2350}" type="slidenum">
              <a:rPr lang="en-US" altLang="en-US" smtClean="0">
                <a:latin typeface="Comic Sans MS" panose="030F0702030302020204" pitchFamily="66" charset="0"/>
              </a:rPr>
              <a:pPr/>
              <a:t>11</a:t>
            </a:fld>
            <a:endParaRPr lang="en-US" altLang="en-US">
              <a:latin typeface="Comic Sans MS" panose="030F0702030302020204" pitchFamily="66" charset="0"/>
            </a:endParaRPr>
          </a:p>
        </p:txBody>
      </p:sp>
    </p:spTree>
    <p:extLst>
      <p:ext uri="{BB962C8B-B14F-4D97-AF65-F5344CB8AC3E}">
        <p14:creationId xmlns:p14="http://schemas.microsoft.com/office/powerpoint/2010/main" val="825070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654050" y="1162050"/>
            <a:ext cx="5573713" cy="3136900"/>
          </a:xfrm>
          <a:ln/>
        </p:spPr>
      </p:sp>
      <p:sp>
        <p:nvSpPr>
          <p:cNvPr id="53251" name="Notes Placeholder 2"/>
          <p:cNvSpPr>
            <a:spLocks noGrp="1"/>
          </p:cNvSpPr>
          <p:nvPr>
            <p:ph type="body" idx="1"/>
          </p:nvPr>
        </p:nvSpPr>
        <p:spPr>
          <a:noFill/>
        </p:spPr>
        <p:txBody>
          <a:bodyPr/>
          <a:lstStyle/>
          <a:p>
            <a:endParaRPr lang="en-US" altLang="en-US"/>
          </a:p>
        </p:txBody>
      </p:sp>
      <p:sp>
        <p:nvSpPr>
          <p:cNvPr id="5325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5375AC-79A2-4C90-A77E-CAE46BAD2350}" type="slidenum">
              <a:rPr lang="en-US" altLang="en-US" smtClean="0">
                <a:latin typeface="Comic Sans MS" panose="030F0702030302020204" pitchFamily="66" charset="0"/>
              </a:rPr>
              <a:pPr/>
              <a:t>12</a:t>
            </a:fld>
            <a:endParaRPr lang="en-US" altLang="en-US">
              <a:latin typeface="Comic Sans MS" panose="030F0702030302020204" pitchFamily="66" charset="0"/>
            </a:endParaRPr>
          </a:p>
        </p:txBody>
      </p:sp>
    </p:spTree>
    <p:extLst>
      <p:ext uri="{BB962C8B-B14F-4D97-AF65-F5344CB8AC3E}">
        <p14:creationId xmlns:p14="http://schemas.microsoft.com/office/powerpoint/2010/main" val="136614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0AD750-1279-4E68-8DB0-E1EE1C0FD478}" type="slidenum">
              <a:rPr lang="en-US" smtClean="0"/>
              <a:t>18</a:t>
            </a:fld>
            <a:endParaRPr lang="en-US"/>
          </a:p>
        </p:txBody>
      </p:sp>
    </p:spTree>
    <p:extLst>
      <p:ext uri="{BB962C8B-B14F-4D97-AF65-F5344CB8AC3E}">
        <p14:creationId xmlns:p14="http://schemas.microsoft.com/office/powerpoint/2010/main" val="151820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0AD750-1279-4E68-8DB0-E1EE1C0FD478}" type="slidenum">
              <a:rPr lang="en-US" smtClean="0"/>
              <a:t>2</a:t>
            </a:fld>
            <a:endParaRPr lang="en-US"/>
          </a:p>
        </p:txBody>
      </p:sp>
    </p:spTree>
    <p:extLst>
      <p:ext uri="{BB962C8B-B14F-4D97-AF65-F5344CB8AC3E}">
        <p14:creationId xmlns:p14="http://schemas.microsoft.com/office/powerpoint/2010/main" val="2426539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0AD750-1279-4E68-8DB0-E1EE1C0FD478}" type="slidenum">
              <a:rPr lang="en-US" smtClean="0"/>
              <a:t>3</a:t>
            </a:fld>
            <a:endParaRPr lang="en-US"/>
          </a:p>
        </p:txBody>
      </p:sp>
    </p:spTree>
    <p:extLst>
      <p:ext uri="{BB962C8B-B14F-4D97-AF65-F5344CB8AC3E}">
        <p14:creationId xmlns:p14="http://schemas.microsoft.com/office/powerpoint/2010/main" val="23899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EF2F8C-1F5A-4D1D-8B27-FD63990782A4}"/>
              </a:ext>
            </a:extLst>
          </p:cNvPr>
          <p:cNvSpPr>
            <a:spLocks noGrp="1" noChangeArrowheads="1"/>
          </p:cNvSpPr>
          <p:nvPr>
            <p:ph type="sldNum" sz="quarter" idx="5"/>
          </p:nvPr>
        </p:nvSpPr>
        <p:spPr>
          <a:ln/>
        </p:spPr>
        <p:txBody>
          <a:bodyPr/>
          <a:lstStyle/>
          <a:p>
            <a:fld id="{402F2EC3-ED0F-4704-9905-B2D24D1B449F}" type="slidenum">
              <a:rPr lang="en-US" altLang="en-US"/>
              <a:pPr/>
              <a:t>4</a:t>
            </a:fld>
            <a:endParaRPr lang="en-US" altLang="en-US"/>
          </a:p>
        </p:txBody>
      </p:sp>
      <p:sp>
        <p:nvSpPr>
          <p:cNvPr id="59394" name="Rectangle 2">
            <a:extLst>
              <a:ext uri="{FF2B5EF4-FFF2-40B4-BE49-F238E27FC236}">
                <a16:creationId xmlns:a16="http://schemas.microsoft.com/office/drawing/2014/main" id="{21A39CA5-38C7-4F3B-A5F2-B0B2BB8CED48}"/>
              </a:ext>
            </a:extLst>
          </p:cNvPr>
          <p:cNvSpPr>
            <a:spLocks noGrp="1" noRot="1" noChangeAspect="1" noChangeArrowheads="1" noTextEdit="1"/>
          </p:cNvSpPr>
          <p:nvPr>
            <p:ph type="sldImg"/>
          </p:nvPr>
        </p:nvSpPr>
        <p:spPr>
          <a:xfrm>
            <a:off x="654050" y="1162050"/>
            <a:ext cx="5573713" cy="3136900"/>
          </a:xfrm>
          <a:ln/>
        </p:spPr>
      </p:sp>
      <p:sp>
        <p:nvSpPr>
          <p:cNvPr id="59395" name="Rectangle 3">
            <a:extLst>
              <a:ext uri="{FF2B5EF4-FFF2-40B4-BE49-F238E27FC236}">
                <a16:creationId xmlns:a16="http://schemas.microsoft.com/office/drawing/2014/main" id="{F95C411A-3351-487C-A126-5A618922E88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5642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0AD750-1279-4E68-8DB0-E1EE1C0FD478}" type="slidenum">
              <a:rPr lang="en-US" smtClean="0"/>
              <a:t>5</a:t>
            </a:fld>
            <a:endParaRPr lang="en-US"/>
          </a:p>
        </p:txBody>
      </p:sp>
    </p:spTree>
    <p:extLst>
      <p:ext uri="{BB962C8B-B14F-4D97-AF65-F5344CB8AC3E}">
        <p14:creationId xmlns:p14="http://schemas.microsoft.com/office/powerpoint/2010/main" val="2203348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EF2F8C-1F5A-4D1D-8B27-FD63990782A4}"/>
              </a:ext>
            </a:extLst>
          </p:cNvPr>
          <p:cNvSpPr>
            <a:spLocks noGrp="1" noChangeArrowheads="1"/>
          </p:cNvSpPr>
          <p:nvPr>
            <p:ph type="sldNum" sz="quarter" idx="5"/>
          </p:nvPr>
        </p:nvSpPr>
        <p:spPr>
          <a:ln/>
        </p:spPr>
        <p:txBody>
          <a:bodyPr/>
          <a:lstStyle/>
          <a:p>
            <a:fld id="{402F2EC3-ED0F-4704-9905-B2D24D1B449F}" type="slidenum">
              <a:rPr lang="en-US" altLang="en-US"/>
              <a:pPr/>
              <a:t>6</a:t>
            </a:fld>
            <a:endParaRPr lang="en-US" altLang="en-US"/>
          </a:p>
        </p:txBody>
      </p:sp>
      <p:sp>
        <p:nvSpPr>
          <p:cNvPr id="59394" name="Rectangle 2">
            <a:extLst>
              <a:ext uri="{FF2B5EF4-FFF2-40B4-BE49-F238E27FC236}">
                <a16:creationId xmlns:a16="http://schemas.microsoft.com/office/drawing/2014/main" id="{21A39CA5-38C7-4F3B-A5F2-B0B2BB8CED48}"/>
              </a:ext>
            </a:extLst>
          </p:cNvPr>
          <p:cNvSpPr>
            <a:spLocks noGrp="1" noRot="1" noChangeAspect="1" noChangeArrowheads="1" noTextEdit="1"/>
          </p:cNvSpPr>
          <p:nvPr>
            <p:ph type="sldImg"/>
          </p:nvPr>
        </p:nvSpPr>
        <p:spPr>
          <a:xfrm>
            <a:off x="654050" y="1162050"/>
            <a:ext cx="5573713" cy="3136900"/>
          </a:xfrm>
          <a:ln/>
        </p:spPr>
      </p:sp>
      <p:sp>
        <p:nvSpPr>
          <p:cNvPr id="59395" name="Rectangle 3">
            <a:extLst>
              <a:ext uri="{FF2B5EF4-FFF2-40B4-BE49-F238E27FC236}">
                <a16:creationId xmlns:a16="http://schemas.microsoft.com/office/drawing/2014/main" id="{F95C411A-3351-487C-A126-5A618922E88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7440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EF2F8C-1F5A-4D1D-8B27-FD63990782A4}"/>
              </a:ext>
            </a:extLst>
          </p:cNvPr>
          <p:cNvSpPr>
            <a:spLocks noGrp="1" noChangeArrowheads="1"/>
          </p:cNvSpPr>
          <p:nvPr>
            <p:ph type="sldNum" sz="quarter" idx="5"/>
          </p:nvPr>
        </p:nvSpPr>
        <p:spPr>
          <a:ln/>
        </p:spPr>
        <p:txBody>
          <a:bodyPr/>
          <a:lstStyle/>
          <a:p>
            <a:fld id="{402F2EC3-ED0F-4704-9905-B2D24D1B449F}" type="slidenum">
              <a:rPr lang="en-US" altLang="en-US"/>
              <a:pPr/>
              <a:t>7</a:t>
            </a:fld>
            <a:endParaRPr lang="en-US" altLang="en-US"/>
          </a:p>
        </p:txBody>
      </p:sp>
      <p:sp>
        <p:nvSpPr>
          <p:cNvPr id="59394" name="Rectangle 2">
            <a:extLst>
              <a:ext uri="{FF2B5EF4-FFF2-40B4-BE49-F238E27FC236}">
                <a16:creationId xmlns:a16="http://schemas.microsoft.com/office/drawing/2014/main" id="{21A39CA5-38C7-4F3B-A5F2-B0B2BB8CED48}"/>
              </a:ext>
            </a:extLst>
          </p:cNvPr>
          <p:cNvSpPr>
            <a:spLocks noGrp="1" noRot="1" noChangeAspect="1" noChangeArrowheads="1" noTextEdit="1"/>
          </p:cNvSpPr>
          <p:nvPr>
            <p:ph type="sldImg"/>
          </p:nvPr>
        </p:nvSpPr>
        <p:spPr>
          <a:xfrm>
            <a:off x="654050" y="1162050"/>
            <a:ext cx="5573713" cy="3136900"/>
          </a:xfrm>
          <a:ln/>
        </p:spPr>
      </p:sp>
      <p:sp>
        <p:nvSpPr>
          <p:cNvPr id="59395" name="Rectangle 3">
            <a:extLst>
              <a:ext uri="{FF2B5EF4-FFF2-40B4-BE49-F238E27FC236}">
                <a16:creationId xmlns:a16="http://schemas.microsoft.com/office/drawing/2014/main" id="{F95C411A-3351-487C-A126-5A618922E88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0712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EF2F8C-1F5A-4D1D-8B27-FD63990782A4}"/>
              </a:ext>
            </a:extLst>
          </p:cNvPr>
          <p:cNvSpPr>
            <a:spLocks noGrp="1" noChangeArrowheads="1"/>
          </p:cNvSpPr>
          <p:nvPr>
            <p:ph type="sldNum" sz="quarter" idx="5"/>
          </p:nvPr>
        </p:nvSpPr>
        <p:spPr>
          <a:ln/>
        </p:spPr>
        <p:txBody>
          <a:bodyPr/>
          <a:lstStyle/>
          <a:p>
            <a:fld id="{402F2EC3-ED0F-4704-9905-B2D24D1B449F}" type="slidenum">
              <a:rPr lang="en-US" altLang="en-US"/>
              <a:pPr/>
              <a:t>9</a:t>
            </a:fld>
            <a:endParaRPr lang="en-US" altLang="en-US"/>
          </a:p>
        </p:txBody>
      </p:sp>
      <p:sp>
        <p:nvSpPr>
          <p:cNvPr id="59394" name="Rectangle 2">
            <a:extLst>
              <a:ext uri="{FF2B5EF4-FFF2-40B4-BE49-F238E27FC236}">
                <a16:creationId xmlns:a16="http://schemas.microsoft.com/office/drawing/2014/main" id="{21A39CA5-38C7-4F3B-A5F2-B0B2BB8CED48}"/>
              </a:ext>
            </a:extLst>
          </p:cNvPr>
          <p:cNvSpPr>
            <a:spLocks noGrp="1" noRot="1" noChangeAspect="1" noChangeArrowheads="1" noTextEdit="1"/>
          </p:cNvSpPr>
          <p:nvPr>
            <p:ph type="sldImg"/>
          </p:nvPr>
        </p:nvSpPr>
        <p:spPr>
          <a:xfrm>
            <a:off x="654050" y="1162050"/>
            <a:ext cx="5573713" cy="3136900"/>
          </a:xfrm>
          <a:ln/>
        </p:spPr>
      </p:sp>
      <p:sp>
        <p:nvSpPr>
          <p:cNvPr id="59395" name="Rectangle 3">
            <a:extLst>
              <a:ext uri="{FF2B5EF4-FFF2-40B4-BE49-F238E27FC236}">
                <a16:creationId xmlns:a16="http://schemas.microsoft.com/office/drawing/2014/main" id="{F95C411A-3351-487C-A126-5A618922E88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4540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0AD750-1279-4E68-8DB0-E1EE1C0FD478}" type="slidenum">
              <a:rPr lang="en-US" smtClean="0"/>
              <a:t>10</a:t>
            </a:fld>
            <a:endParaRPr lang="en-US"/>
          </a:p>
        </p:txBody>
      </p:sp>
    </p:spTree>
    <p:extLst>
      <p:ext uri="{BB962C8B-B14F-4D97-AF65-F5344CB8AC3E}">
        <p14:creationId xmlns:p14="http://schemas.microsoft.com/office/powerpoint/2010/main" val="649229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hite (Print Only)">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19F15B-BECD-6F4C-8EB8-A060E31E990F}"/>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9016381" y="5093829"/>
            <a:ext cx="2623169" cy="1049268"/>
          </a:xfrm>
          <a:prstGeom prst="rect">
            <a:avLst/>
          </a:prstGeom>
        </p:spPr>
      </p:pic>
      <p:sp>
        <p:nvSpPr>
          <p:cNvPr id="6" name="Title 1">
            <a:extLst>
              <a:ext uri="{FF2B5EF4-FFF2-40B4-BE49-F238E27FC236}">
                <a16:creationId xmlns:a16="http://schemas.microsoft.com/office/drawing/2014/main" id="{C3C83A99-8178-F64C-A033-8B1DC43EDEE0}"/>
              </a:ext>
            </a:extLst>
          </p:cNvPr>
          <p:cNvSpPr>
            <a:spLocks noGrp="1"/>
          </p:cNvSpPr>
          <p:nvPr>
            <p:ph type="ctrTitle" hasCustomPrompt="1"/>
          </p:nvPr>
        </p:nvSpPr>
        <p:spPr>
          <a:xfrm>
            <a:off x="575734" y="2090058"/>
            <a:ext cx="11063817" cy="2034398"/>
          </a:xfrm>
        </p:spPr>
        <p:txBody>
          <a:bodyPr anchor="b"/>
          <a:lstStyle>
            <a:lvl1pPr algn="l">
              <a:lnSpc>
                <a:spcPct val="90000"/>
              </a:lnSpc>
              <a:defRPr sz="5000" b="1" i="0" baseline="0">
                <a:solidFill>
                  <a:schemeClr val="accent1"/>
                </a:solidFill>
              </a:defRPr>
            </a:lvl1pPr>
          </a:lstStyle>
          <a:p>
            <a:r>
              <a:rPr lang="en-US" dirty="0"/>
              <a:t>Click to edit </a:t>
            </a:r>
            <a:br>
              <a:rPr lang="en-US" dirty="0"/>
            </a:br>
            <a:r>
              <a:rPr lang="en-US" dirty="0"/>
              <a:t>Master title style</a:t>
            </a:r>
          </a:p>
        </p:txBody>
      </p:sp>
      <p:sp>
        <p:nvSpPr>
          <p:cNvPr id="7" name="Subtitle 2">
            <a:extLst>
              <a:ext uri="{FF2B5EF4-FFF2-40B4-BE49-F238E27FC236}">
                <a16:creationId xmlns:a16="http://schemas.microsoft.com/office/drawing/2014/main" id="{9D994B27-B064-F94D-BF0C-B2A2E2062F44}"/>
              </a:ext>
            </a:extLst>
          </p:cNvPr>
          <p:cNvSpPr>
            <a:spLocks noGrp="1"/>
          </p:cNvSpPr>
          <p:nvPr>
            <p:ph type="subTitle" idx="1"/>
          </p:nvPr>
        </p:nvSpPr>
        <p:spPr>
          <a:xfrm>
            <a:off x="575733" y="4387416"/>
            <a:ext cx="5825068" cy="650303"/>
          </a:xfrm>
        </p:spPr>
        <p:txBody>
          <a:bodyPr/>
          <a:lstStyle>
            <a:lvl1pPr marL="0" indent="0" algn="l">
              <a:lnSpc>
                <a:spcPts val="2600"/>
              </a:lnSpc>
              <a:spcBef>
                <a:spcPts val="0"/>
              </a:spcBef>
              <a:spcAft>
                <a:spcPts val="0"/>
              </a:spcAft>
              <a:buNone/>
              <a:defRPr sz="2000" baseline="0">
                <a:solidFill>
                  <a:schemeClr val="accent2"/>
                </a:solidFill>
                <a:latin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Text Placeholder 34">
            <a:extLst>
              <a:ext uri="{FF2B5EF4-FFF2-40B4-BE49-F238E27FC236}">
                <a16:creationId xmlns:a16="http://schemas.microsoft.com/office/drawing/2014/main" id="{C80D0E19-73C2-F04B-B0B2-0B8BB7DEDEA8}"/>
              </a:ext>
            </a:extLst>
          </p:cNvPr>
          <p:cNvSpPr>
            <a:spLocks noGrp="1"/>
          </p:cNvSpPr>
          <p:nvPr>
            <p:ph type="body" sz="quarter" idx="10" hasCustomPrompt="1"/>
          </p:nvPr>
        </p:nvSpPr>
        <p:spPr>
          <a:xfrm>
            <a:off x="575733" y="5849889"/>
            <a:ext cx="5825067" cy="327389"/>
          </a:xfrm>
        </p:spPr>
        <p:txBody>
          <a:bodyPr anchor="b" anchorCtr="0"/>
          <a:lstStyle>
            <a:lvl1pPr marL="0" indent="0">
              <a:spcBef>
                <a:spcPts val="0"/>
              </a:spcBef>
              <a:spcAft>
                <a:spcPts val="0"/>
              </a:spcAft>
              <a:buNone/>
              <a:defRPr sz="1200" cap="all" spc="20" baseline="0">
                <a:solidFill>
                  <a:schemeClr val="tx2"/>
                </a:solidFill>
              </a:defRPr>
            </a:lvl1pPr>
          </a:lstStyle>
          <a:p>
            <a:pPr lvl="0"/>
            <a:r>
              <a:rPr lang="en-US" dirty="0"/>
              <a:t>Date</a:t>
            </a:r>
          </a:p>
        </p:txBody>
      </p:sp>
      <p:sp>
        <p:nvSpPr>
          <p:cNvPr id="12" name="Rectangle 11">
            <a:extLst>
              <a:ext uri="{FF2B5EF4-FFF2-40B4-BE49-F238E27FC236}">
                <a16:creationId xmlns:a16="http://schemas.microsoft.com/office/drawing/2014/main" id="{1F5EBE12-17E5-8B48-B63D-3D583C9A5FAF}"/>
              </a:ext>
            </a:extLst>
          </p:cNvPr>
          <p:cNvSpPr/>
          <p:nvPr userDrawn="1"/>
        </p:nvSpPr>
        <p:spPr>
          <a:xfrm>
            <a:off x="0" y="1"/>
            <a:ext cx="12192000" cy="133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5">
            <a:extLst>
              <a:ext uri="{FF2B5EF4-FFF2-40B4-BE49-F238E27FC236}">
                <a16:creationId xmlns:a16="http://schemas.microsoft.com/office/drawing/2014/main" id="{87616E5D-EDF0-D741-B0D2-B43BBF3C2191}"/>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49372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BE5516-78AB-0144-BB2B-D4A725515382}"/>
              </a:ext>
            </a:extLst>
          </p:cNvPr>
          <p:cNvSpPr/>
          <p:nvPr userDrawn="1"/>
        </p:nvSpPr>
        <p:spPr>
          <a:xfrm>
            <a:off x="3200401" y="0"/>
            <a:ext cx="899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3" name="Picture Placeholder 11">
            <a:extLst>
              <a:ext uri="{FF2B5EF4-FFF2-40B4-BE49-F238E27FC236}">
                <a16:creationId xmlns:a16="http://schemas.microsoft.com/office/drawing/2014/main" id="{5544766F-D3B6-534E-995C-F3BD2A041868}"/>
              </a:ext>
            </a:extLst>
          </p:cNvPr>
          <p:cNvSpPr>
            <a:spLocks noGrp="1"/>
          </p:cNvSpPr>
          <p:nvPr>
            <p:ph type="pic" sz="quarter" idx="11"/>
          </p:nvPr>
        </p:nvSpPr>
        <p:spPr>
          <a:xfrm>
            <a:off x="575736" y="365127"/>
            <a:ext cx="5215465" cy="5761036"/>
          </a:xfrm>
          <a:solidFill>
            <a:schemeClr val="bg2">
              <a:lumMod val="85000"/>
            </a:schemeClr>
          </a:solidFill>
        </p:spPr>
        <p:txBody>
          <a:bodyPr anchor="ctr" anchorCtr="0">
            <a:noAutofit/>
          </a:bodyPr>
          <a:lstStyle>
            <a:lvl1pPr algn="ctr">
              <a:defRPr sz="1600" cap="all" spc="300" baseline="0">
                <a:latin typeface="+mj-lt"/>
              </a:defRPr>
            </a:lvl1pPr>
          </a:lstStyle>
          <a:p>
            <a:r>
              <a:rPr lang="en-US"/>
              <a:t>Click icon to add picture</a:t>
            </a:r>
            <a:endParaRPr lang="en-US" dirty="0"/>
          </a:p>
        </p:txBody>
      </p:sp>
      <p:sp>
        <p:nvSpPr>
          <p:cNvPr id="14" name="Title Placeholder 1">
            <a:extLst>
              <a:ext uri="{FF2B5EF4-FFF2-40B4-BE49-F238E27FC236}">
                <a16:creationId xmlns:a16="http://schemas.microsoft.com/office/drawing/2014/main" id="{6F0351A9-1F64-AC4C-BAEE-CD55B58FFD7D}"/>
              </a:ext>
            </a:extLst>
          </p:cNvPr>
          <p:cNvSpPr>
            <a:spLocks noGrp="1"/>
          </p:cNvSpPr>
          <p:nvPr>
            <p:ph type="title" hasCustomPrompt="1"/>
          </p:nvPr>
        </p:nvSpPr>
        <p:spPr>
          <a:xfrm>
            <a:off x="6400800" y="365127"/>
            <a:ext cx="5239512" cy="1748486"/>
          </a:xfrm>
          <a:prstGeom prst="rect">
            <a:avLst/>
          </a:prstGeom>
        </p:spPr>
        <p:txBody>
          <a:bodyPr vert="horz" lIns="0" tIns="0" rIns="0" bIns="0" rtlCol="0" anchor="b">
            <a:noAutofit/>
          </a:bodyPr>
          <a:lstStyle>
            <a:lvl1pPr>
              <a:defRPr sz="4000" b="0" i="0" baseline="0"/>
            </a:lvl1pPr>
          </a:lstStyle>
          <a:p>
            <a:r>
              <a:rPr lang="en-US" dirty="0"/>
              <a:t>Click to edit </a:t>
            </a:r>
            <a:br>
              <a:rPr lang="en-US" dirty="0"/>
            </a:br>
            <a:r>
              <a:rPr lang="en-US" dirty="0"/>
              <a:t>Master title style</a:t>
            </a:r>
          </a:p>
        </p:txBody>
      </p:sp>
      <p:sp>
        <p:nvSpPr>
          <p:cNvPr id="16" name="Text Placeholder 4">
            <a:extLst>
              <a:ext uri="{FF2B5EF4-FFF2-40B4-BE49-F238E27FC236}">
                <a16:creationId xmlns:a16="http://schemas.microsoft.com/office/drawing/2014/main" id="{6B101BE5-6D43-3B4B-B846-D8F5FA402854}"/>
              </a:ext>
            </a:extLst>
          </p:cNvPr>
          <p:cNvSpPr>
            <a:spLocks noGrp="1"/>
          </p:cNvSpPr>
          <p:nvPr>
            <p:ph type="body" sz="quarter" idx="12"/>
          </p:nvPr>
        </p:nvSpPr>
        <p:spPr>
          <a:xfrm>
            <a:off x="6400801" y="2315981"/>
            <a:ext cx="5238751" cy="3810181"/>
          </a:xfrm>
        </p:spPr>
        <p:txBody>
          <a:bodyPr/>
          <a:lstStyle>
            <a:lvl1pPr>
              <a:defRPr baseline="0">
                <a:solidFill>
                  <a:schemeClr val="bg2"/>
                </a:solidFill>
              </a:defRPr>
            </a:lvl1pPr>
            <a:lvl2pPr>
              <a:buClr>
                <a:schemeClr val="accent2"/>
              </a:buClr>
              <a:defRPr baseline="0">
                <a:solidFill>
                  <a:schemeClr val="bg2"/>
                </a:solidFill>
              </a:defRPr>
            </a:lvl2pPr>
            <a:lvl3pPr>
              <a:buClr>
                <a:schemeClr val="accent2"/>
              </a:buClr>
              <a:defRPr baseline="0">
                <a:solidFill>
                  <a:schemeClr val="bg2"/>
                </a:solidFill>
              </a:defRPr>
            </a:lvl3pPr>
            <a:lvl4pPr>
              <a:buClr>
                <a:schemeClr val="accent2"/>
              </a:buClr>
              <a:defRPr baseline="0">
                <a:solidFill>
                  <a:schemeClr val="bg2"/>
                </a:solidFill>
              </a:defRPr>
            </a:lvl4pPr>
            <a:lvl5pPr>
              <a:buClr>
                <a:schemeClr val="accent2"/>
              </a:buClr>
              <a:defRPr baseline="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0385E44F-80E9-3045-9D37-8F92B5C1F87E}"/>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223261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Image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BE5516-78AB-0144-BB2B-D4A725515382}"/>
              </a:ext>
            </a:extLst>
          </p:cNvPr>
          <p:cNvSpPr/>
          <p:nvPr userDrawn="1"/>
        </p:nvSpPr>
        <p:spPr>
          <a:xfrm flipH="1">
            <a:off x="0" y="0"/>
            <a:ext cx="3200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5" name="Text Placeholder 4">
            <a:extLst>
              <a:ext uri="{FF2B5EF4-FFF2-40B4-BE49-F238E27FC236}">
                <a16:creationId xmlns:a16="http://schemas.microsoft.com/office/drawing/2014/main" id="{953C2C02-6A10-3D4D-A574-644EF92ECEF1}"/>
              </a:ext>
            </a:extLst>
          </p:cNvPr>
          <p:cNvSpPr>
            <a:spLocks noGrp="1"/>
          </p:cNvSpPr>
          <p:nvPr>
            <p:ph type="body" sz="quarter" idx="12"/>
          </p:nvPr>
        </p:nvSpPr>
        <p:spPr>
          <a:xfrm>
            <a:off x="6400801" y="2315981"/>
            <a:ext cx="5238751" cy="3810182"/>
          </a:xfrm>
        </p:spPr>
        <p:txBody>
          <a:bodyPr/>
          <a:lstStyle>
            <a:lvl1pPr>
              <a:defRPr baseline="0">
                <a:solidFill>
                  <a:schemeClr val="tx1"/>
                </a:solidFill>
              </a:defRPr>
            </a:lvl1pPr>
            <a:lvl2pPr>
              <a:buClr>
                <a:schemeClr val="accent2"/>
              </a:buClr>
              <a:defRPr baseline="0">
                <a:solidFill>
                  <a:schemeClr val="tx1"/>
                </a:solidFill>
              </a:defRPr>
            </a:lvl2pPr>
            <a:lvl3pPr>
              <a:buClr>
                <a:schemeClr val="accent2"/>
              </a:buClr>
              <a:defRPr baseline="0">
                <a:solidFill>
                  <a:schemeClr val="tx1"/>
                </a:solidFill>
              </a:defRPr>
            </a:lvl3pPr>
            <a:lvl4pPr>
              <a:buClr>
                <a:schemeClr val="accent2"/>
              </a:buClr>
              <a:defRPr baseline="0">
                <a:solidFill>
                  <a:schemeClr val="tx1"/>
                </a:solidFill>
              </a:defRPr>
            </a:lvl4pPr>
            <a:lvl5pPr>
              <a:buClr>
                <a:schemeClr val="accent2"/>
              </a:buClr>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8F83F355-E38B-F44A-B30F-8FF1A6D9056B}"/>
              </a:ext>
            </a:extLst>
          </p:cNvPr>
          <p:cNvSpPr>
            <a:spLocks noGrp="1"/>
          </p:cNvSpPr>
          <p:nvPr>
            <p:ph type="title" hasCustomPrompt="1"/>
          </p:nvPr>
        </p:nvSpPr>
        <p:spPr>
          <a:xfrm>
            <a:off x="6400800" y="365127"/>
            <a:ext cx="5239512" cy="1748486"/>
          </a:xfrm>
          <a:prstGeom prst="rect">
            <a:avLst/>
          </a:prstGeom>
        </p:spPr>
        <p:txBody>
          <a:bodyPr vert="horz" lIns="0" tIns="0" rIns="0" bIns="0" rtlCol="0" anchor="b">
            <a:noAutofit/>
          </a:bodyPr>
          <a:lstStyle>
            <a:lvl1pPr>
              <a:defRPr sz="4000" b="0" i="0" baseline="0"/>
            </a:lvl1pPr>
          </a:lstStyle>
          <a:p>
            <a:r>
              <a:rPr lang="en-US" dirty="0"/>
              <a:t>Click to edit </a:t>
            </a:r>
            <a:br>
              <a:rPr lang="en-US" dirty="0"/>
            </a:br>
            <a:r>
              <a:rPr lang="en-US" dirty="0"/>
              <a:t>Master title style</a:t>
            </a:r>
          </a:p>
        </p:txBody>
      </p:sp>
      <p:sp>
        <p:nvSpPr>
          <p:cNvPr id="7" name="Picture Placeholder 11">
            <a:extLst>
              <a:ext uri="{FF2B5EF4-FFF2-40B4-BE49-F238E27FC236}">
                <a16:creationId xmlns:a16="http://schemas.microsoft.com/office/drawing/2014/main" id="{9859D5FA-8953-FF4C-84B6-801B924BF79E}"/>
              </a:ext>
            </a:extLst>
          </p:cNvPr>
          <p:cNvSpPr>
            <a:spLocks noGrp="1"/>
          </p:cNvSpPr>
          <p:nvPr>
            <p:ph type="pic" sz="quarter" idx="11"/>
          </p:nvPr>
        </p:nvSpPr>
        <p:spPr>
          <a:xfrm>
            <a:off x="575736" y="365127"/>
            <a:ext cx="5215465" cy="5761036"/>
          </a:xfrm>
          <a:solidFill>
            <a:schemeClr val="bg2">
              <a:lumMod val="85000"/>
            </a:schemeClr>
          </a:solidFill>
        </p:spPr>
        <p:txBody>
          <a:bodyPr anchor="ctr" anchorCtr="0">
            <a:noAutofit/>
          </a:bodyPr>
          <a:lstStyle>
            <a:lvl1pPr algn="ctr">
              <a:defRPr sz="1600" cap="all" spc="300" baseline="0">
                <a:latin typeface="+mj-lt"/>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C57B1295-2519-874E-A068-1784F495D0DA}"/>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42063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Head Content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209D879-49BE-4BCC-9D9B-75A377EC589C}"/>
              </a:ext>
            </a:extLst>
          </p:cNvPr>
          <p:cNvSpPr>
            <a:spLocks noGrp="1"/>
          </p:cNvSpPr>
          <p:nvPr>
            <p:ph type="pic" sz="quarter" idx="14" hasCustomPrompt="1"/>
          </p:nvPr>
        </p:nvSpPr>
        <p:spPr>
          <a:xfrm>
            <a:off x="6199189" y="-2"/>
            <a:ext cx="5992812" cy="6858001"/>
          </a:xfrm>
          <a:solidFill>
            <a:schemeClr val="bg2">
              <a:lumMod val="85000"/>
            </a:schemeClr>
          </a:solidFill>
        </p:spPr>
        <p:txBody>
          <a:bodyPr lIns="1371600" tIns="228600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5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Drag picture to placeholder </a:t>
            </a:r>
            <a:br>
              <a:rPr lang="en-US" dirty="0"/>
            </a:br>
            <a:r>
              <a:rPr lang="en-US" dirty="0"/>
              <a:t>or click icon to add, then </a:t>
            </a:r>
            <a:br>
              <a:rPr lang="en-US" dirty="0"/>
            </a:br>
            <a:r>
              <a:rPr lang="en-US" dirty="0"/>
              <a:t>send to back</a:t>
            </a:r>
          </a:p>
        </p:txBody>
      </p:sp>
      <p:sp>
        <p:nvSpPr>
          <p:cNvPr id="2" name="Title 1">
            <a:extLst>
              <a:ext uri="{FF2B5EF4-FFF2-40B4-BE49-F238E27FC236}">
                <a16:creationId xmlns:a16="http://schemas.microsoft.com/office/drawing/2014/main" id="{17EF037E-D5CA-474B-97AB-4ACE2DE511CF}"/>
              </a:ext>
            </a:extLst>
          </p:cNvPr>
          <p:cNvSpPr>
            <a:spLocks noGrp="1"/>
          </p:cNvSpPr>
          <p:nvPr>
            <p:ph type="title"/>
          </p:nvPr>
        </p:nvSpPr>
        <p:spPr>
          <a:xfrm>
            <a:off x="576263" y="365125"/>
            <a:ext cx="5214938" cy="82296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EE1711-83E4-4466-B8A9-BF9FBFF7F1C2}"/>
              </a:ext>
            </a:extLst>
          </p:cNvPr>
          <p:cNvSpPr>
            <a:spLocks noGrp="1"/>
          </p:cNvSpPr>
          <p:nvPr>
            <p:ph idx="1"/>
          </p:nvPr>
        </p:nvSpPr>
        <p:spPr>
          <a:xfrm>
            <a:off x="576264" y="1920240"/>
            <a:ext cx="5214938" cy="4206240"/>
          </a:xfrm>
        </p:spPr>
        <p:txBody>
          <a:bodyPr/>
          <a:lstStyle>
            <a:lvl1pPr>
              <a:defRPr sz="1500"/>
            </a:lvl1pPr>
            <a:lvl2pPr>
              <a:defRPr sz="150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ubtitle 2">
            <a:extLst>
              <a:ext uri="{FF2B5EF4-FFF2-40B4-BE49-F238E27FC236}">
                <a16:creationId xmlns:a16="http://schemas.microsoft.com/office/drawing/2014/main" id="{986F3007-923D-421D-9151-6B92D9570E03}"/>
              </a:ext>
            </a:extLst>
          </p:cNvPr>
          <p:cNvSpPr>
            <a:spLocks noGrp="1"/>
          </p:cNvSpPr>
          <p:nvPr>
            <p:ph type="subTitle" idx="13"/>
          </p:nvPr>
        </p:nvSpPr>
        <p:spPr>
          <a:xfrm>
            <a:off x="576264" y="1333500"/>
            <a:ext cx="5214938" cy="457200"/>
          </a:xfrm>
        </p:spPr>
        <p:txBody>
          <a:bodyPr anchor="t"/>
          <a:lstStyle>
            <a:lvl1pPr marL="0" indent="0" algn="l" defTabSz="685800" rtl="0" eaLnBrk="1" latinLnBrk="0" hangingPunct="1">
              <a:lnSpc>
                <a:spcPct val="100000"/>
              </a:lnSpc>
              <a:spcBef>
                <a:spcPts val="0"/>
              </a:spcBef>
              <a:spcAft>
                <a:spcPts val="600"/>
              </a:spcAft>
              <a:buFont typeface="Arial" panose="020B0604020202020204" pitchFamily="34" charset="0"/>
              <a:buNone/>
              <a:defRPr lang="en-US" sz="1200" b="0" i="0" kern="1200" cap="all" spc="20" baseline="0" dirty="0">
                <a:solidFill>
                  <a:schemeClr val="accent2"/>
                </a:solidFill>
                <a:latin typeface="Calibri Light" panose="020F0302020204030204" pitchFamily="34" charset="0"/>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B2336627-E618-DB4C-A62E-3CD0851EDD7F}"/>
              </a:ext>
            </a:extLst>
          </p:cNvPr>
          <p:cNvSpPr/>
          <p:nvPr userDrawn="1"/>
        </p:nvSpPr>
        <p:spPr>
          <a:xfrm>
            <a:off x="0" y="6286500"/>
            <a:ext cx="6199189"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id="{4B6AC553-B25E-E045-A869-2F0F8BF868D8}"/>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10433279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DF1A-4098-485A-A397-5FB969CB30BD}"/>
              </a:ext>
            </a:extLst>
          </p:cNvPr>
          <p:cNvSpPr>
            <a:spLocks noGrp="1"/>
          </p:cNvSpPr>
          <p:nvPr>
            <p:ph type="title"/>
          </p:nvPr>
        </p:nvSpPr>
        <p:spPr>
          <a:xfrm>
            <a:off x="576072" y="365125"/>
            <a:ext cx="11064240" cy="822960"/>
          </a:xfrm>
        </p:spPr>
        <p:txBody>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4EB3232-3068-4F40-A5AC-FE4803D16F18}"/>
              </a:ext>
            </a:extLst>
          </p:cNvPr>
          <p:cNvSpPr/>
          <p:nvPr userDrawn="1"/>
        </p:nvSpPr>
        <p:spPr>
          <a:xfrm>
            <a:off x="-1" y="6286500"/>
            <a:ext cx="12192001"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a:extLst>
              <a:ext uri="{FF2B5EF4-FFF2-40B4-BE49-F238E27FC236}">
                <a16:creationId xmlns:a16="http://schemas.microsoft.com/office/drawing/2014/main" id="{6E886465-B887-4C43-9533-C7951E90FD27}"/>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2570156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EC70C4-675B-A04F-9FCE-11D0BAF362E7}"/>
              </a:ext>
            </a:extLst>
          </p:cNvPr>
          <p:cNvSpPr/>
          <p:nvPr userDrawn="1"/>
        </p:nvSpPr>
        <p:spPr>
          <a:xfrm>
            <a:off x="-1" y="6286500"/>
            <a:ext cx="12192001"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9225C834-92D7-443A-B438-EB7B86C8BFFB}"/>
              </a:ext>
            </a:extLst>
          </p:cNvPr>
          <p:cNvSpPr>
            <a:spLocks noGrp="1"/>
          </p:cNvSpPr>
          <p:nvPr>
            <p:ph type="title"/>
          </p:nvPr>
        </p:nvSpPr>
        <p:spPr>
          <a:xfrm>
            <a:off x="576072" y="365125"/>
            <a:ext cx="11064240" cy="82296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5D0D6C-2EAB-4880-A732-DEC2C17288DE}"/>
              </a:ext>
            </a:extLst>
          </p:cNvPr>
          <p:cNvSpPr>
            <a:spLocks noGrp="1"/>
          </p:cNvSpPr>
          <p:nvPr>
            <p:ph sz="half" idx="1"/>
          </p:nvPr>
        </p:nvSpPr>
        <p:spPr>
          <a:xfrm>
            <a:off x="576073" y="1333500"/>
            <a:ext cx="5215128" cy="4792980"/>
          </a:xfrm>
        </p:spPr>
        <p:txBody>
          <a:bodyPr/>
          <a:lstStyle>
            <a:lvl1pPr>
              <a:defRPr sz="1500"/>
            </a:lvl1pPr>
            <a:lvl2pPr>
              <a:defRPr sz="150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98F9AF-05A2-4210-91F5-EEBE612BA04D}"/>
              </a:ext>
            </a:extLst>
          </p:cNvPr>
          <p:cNvSpPr>
            <a:spLocks noGrp="1"/>
          </p:cNvSpPr>
          <p:nvPr>
            <p:ph sz="half" idx="2"/>
          </p:nvPr>
        </p:nvSpPr>
        <p:spPr>
          <a:xfrm>
            <a:off x="6400801" y="1333500"/>
            <a:ext cx="5239513" cy="4792980"/>
          </a:xfrm>
        </p:spPr>
        <p:txBody>
          <a:bodyPr/>
          <a:lstStyle>
            <a:lvl1pPr>
              <a:defRPr sz="1500"/>
            </a:lvl1pPr>
            <a:lvl2pPr>
              <a:defRPr sz="150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E7525126-EDC2-CD4E-B0F7-9651132A79AE}"/>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100000335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ABC87D-5C7C-4542-B892-52178DE7383A}"/>
              </a:ext>
            </a:extLst>
          </p:cNvPr>
          <p:cNvSpPr/>
          <p:nvPr userDrawn="1"/>
        </p:nvSpPr>
        <p:spPr>
          <a:xfrm>
            <a:off x="-1" y="6286500"/>
            <a:ext cx="12192001"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209B8D3-CC09-4E46-A977-FB9B864DAF2E}"/>
              </a:ext>
            </a:extLst>
          </p:cNvPr>
          <p:cNvSpPr>
            <a:spLocks noGrp="1"/>
          </p:cNvSpPr>
          <p:nvPr>
            <p:ph type="title"/>
          </p:nvPr>
        </p:nvSpPr>
        <p:spPr>
          <a:xfrm>
            <a:off x="576072" y="365125"/>
            <a:ext cx="11064240" cy="822960"/>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8296B4DE-D4CD-43E1-B3F7-1215418C6DD4}"/>
              </a:ext>
            </a:extLst>
          </p:cNvPr>
          <p:cNvSpPr>
            <a:spLocks noGrp="1"/>
          </p:cNvSpPr>
          <p:nvPr>
            <p:ph sz="half" idx="2"/>
          </p:nvPr>
        </p:nvSpPr>
        <p:spPr>
          <a:xfrm>
            <a:off x="576072" y="1920240"/>
            <a:ext cx="5215129" cy="4206240"/>
          </a:xfrm>
        </p:spPr>
        <p:txBody>
          <a:bodyPr/>
          <a:lstStyle>
            <a:lvl1pPr>
              <a:defRPr sz="1500"/>
            </a:lvl1pPr>
            <a:lvl2pPr>
              <a:defRPr sz="150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C7959A-24F2-4974-A998-D819B6DBC150}"/>
              </a:ext>
            </a:extLst>
          </p:cNvPr>
          <p:cNvSpPr>
            <a:spLocks noGrp="1"/>
          </p:cNvSpPr>
          <p:nvPr>
            <p:ph type="body" sz="quarter" idx="3" hasCustomPrompt="1"/>
          </p:nvPr>
        </p:nvSpPr>
        <p:spPr>
          <a:xfrm>
            <a:off x="6400800" y="1333500"/>
            <a:ext cx="5239512" cy="472582"/>
          </a:xfrm>
        </p:spPr>
        <p:txBody>
          <a:bodyPr anchor="t"/>
          <a:lstStyle>
            <a:lvl1pPr marL="0" indent="0">
              <a:lnSpc>
                <a:spcPct val="100000"/>
              </a:lnSpc>
              <a:spcBef>
                <a:spcPts val="0"/>
              </a:spcBef>
              <a:buNone/>
              <a:defRPr lang="en-US" sz="1200" b="0" i="0" kern="1200" cap="all" spc="20" baseline="0" dirty="0">
                <a:solidFill>
                  <a:schemeClr val="accent2"/>
                </a:solidFill>
                <a:latin typeface="Calibri Light" panose="020F0302020204030204" pitchFamily="34"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n-US" dirty="0"/>
              <a:t>Click to edit Master subtitle style</a:t>
            </a:r>
          </a:p>
        </p:txBody>
      </p:sp>
      <p:sp>
        <p:nvSpPr>
          <p:cNvPr id="6" name="Content Placeholder 5">
            <a:extLst>
              <a:ext uri="{FF2B5EF4-FFF2-40B4-BE49-F238E27FC236}">
                <a16:creationId xmlns:a16="http://schemas.microsoft.com/office/drawing/2014/main" id="{BC41D07A-C844-44F1-94C9-C09FB5E2A81C}"/>
              </a:ext>
            </a:extLst>
          </p:cNvPr>
          <p:cNvSpPr>
            <a:spLocks noGrp="1"/>
          </p:cNvSpPr>
          <p:nvPr>
            <p:ph sz="quarter" idx="4"/>
          </p:nvPr>
        </p:nvSpPr>
        <p:spPr>
          <a:xfrm>
            <a:off x="6400800" y="1920240"/>
            <a:ext cx="5239512" cy="4206240"/>
          </a:xfrm>
        </p:spPr>
        <p:txBody>
          <a:bodyPr/>
          <a:lstStyle>
            <a:lvl1pPr>
              <a:defRPr sz="1500"/>
            </a:lvl1pPr>
            <a:lvl2pPr>
              <a:defRPr sz="150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ubtitle 2">
            <a:extLst>
              <a:ext uri="{FF2B5EF4-FFF2-40B4-BE49-F238E27FC236}">
                <a16:creationId xmlns:a16="http://schemas.microsoft.com/office/drawing/2014/main" id="{11114AD6-42FA-1443-A778-AAC6EDCD3352}"/>
              </a:ext>
            </a:extLst>
          </p:cNvPr>
          <p:cNvSpPr>
            <a:spLocks noGrp="1"/>
          </p:cNvSpPr>
          <p:nvPr>
            <p:ph type="subTitle" idx="13"/>
          </p:nvPr>
        </p:nvSpPr>
        <p:spPr>
          <a:xfrm>
            <a:off x="576072" y="1333500"/>
            <a:ext cx="5215129" cy="457200"/>
          </a:xfrm>
        </p:spPr>
        <p:txBody>
          <a:bodyPr anchor="t"/>
          <a:lstStyle>
            <a:lvl1pPr marL="0" indent="0" algn="l" defTabSz="685800" rtl="0" eaLnBrk="1" latinLnBrk="0" hangingPunct="1">
              <a:lnSpc>
                <a:spcPct val="100000"/>
              </a:lnSpc>
              <a:spcBef>
                <a:spcPts val="0"/>
              </a:spcBef>
              <a:spcAft>
                <a:spcPts val="600"/>
              </a:spcAft>
              <a:buFont typeface="Arial" panose="020B0604020202020204" pitchFamily="34" charset="0"/>
              <a:buNone/>
              <a:defRPr lang="en-US" sz="1200" b="0" i="0" kern="1200" cap="all" spc="20" baseline="0" dirty="0">
                <a:solidFill>
                  <a:schemeClr val="accent2"/>
                </a:solidFill>
                <a:latin typeface="Calibri Light" panose="020F0302020204030204" pitchFamily="34" charset="0"/>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Slide Number Placeholder 5">
            <a:extLst>
              <a:ext uri="{FF2B5EF4-FFF2-40B4-BE49-F238E27FC236}">
                <a16:creationId xmlns:a16="http://schemas.microsoft.com/office/drawing/2014/main" id="{AD0107AE-896B-344C-953E-A9C131E14834}"/>
              </a:ext>
            </a:extLst>
          </p:cNvPr>
          <p:cNvSpPr>
            <a:spLocks noGrp="1"/>
          </p:cNvSpPr>
          <p:nvPr>
            <p:ph type="sldNum" sz="quarter" idx="1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44382791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0C70889-2758-134A-B869-0D90F5A81915}"/>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4046274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20F21D-4B7E-B84C-A89C-6EC33B9B2AE6}"/>
              </a:ext>
            </a:extLst>
          </p:cNvPr>
          <p:cNvSpPr/>
          <p:nvPr userDrawn="1"/>
        </p:nvSpPr>
        <p:spPr>
          <a:xfrm>
            <a:off x="575733" y="3801979"/>
            <a:ext cx="11063817" cy="2324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11653" y="0"/>
            <a:ext cx="12180347" cy="3888606"/>
          </a:xfrm>
          <a:solidFill>
            <a:schemeClr val="bg2">
              <a:lumMod val="85000"/>
            </a:schemeClr>
          </a:solidFill>
        </p:spPr>
        <p:txBody>
          <a:bodyPr anchor="ctr" anchorCtr="0">
            <a:noAutofit/>
          </a:bodyPr>
          <a:lstStyle>
            <a:lvl1pPr algn="ctr">
              <a:defRPr sz="1600" cap="all" spc="300" baseline="0">
                <a:latin typeface="+mj-lt"/>
              </a:defRPr>
            </a:lvl1pPr>
          </a:lstStyle>
          <a:p>
            <a:r>
              <a:rPr lang="en-US"/>
              <a:t>Click icon to add picture</a:t>
            </a:r>
            <a:endParaRPr lang="en-US" dirty="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1424539" y="4263992"/>
            <a:ext cx="9496927" cy="1434165"/>
          </a:xfrm>
        </p:spPr>
        <p:txBody>
          <a:bodyPr anchor="ctr" anchorCtr="0"/>
          <a:lstStyle>
            <a:lvl1pPr algn="ctr">
              <a:lnSpc>
                <a:spcPct val="90000"/>
              </a:lnSpc>
              <a:defRPr sz="2500" b="0" i="0" normalizeH="0" baseline="0">
                <a:solidFill>
                  <a:schemeClr val="accent2"/>
                </a:solidFill>
                <a:latin typeface="Rockwell" panose="02060603020205020403" pitchFamily="18" charset="77"/>
              </a:defRPr>
            </a:lvl1pPr>
          </a:lstStyle>
          <a:p>
            <a:r>
              <a:rPr lang="en-US" dirty="0"/>
              <a:t>“Click to edit </a:t>
            </a:r>
            <a:br>
              <a:rPr lang="en-US" dirty="0"/>
            </a:br>
            <a:r>
              <a:rPr lang="en-US" dirty="0"/>
              <a:t>Master title style”</a:t>
            </a:r>
          </a:p>
        </p:txBody>
      </p:sp>
      <p:sp>
        <p:nvSpPr>
          <p:cNvPr id="8" name="Text Placeholder 34">
            <a:extLst>
              <a:ext uri="{FF2B5EF4-FFF2-40B4-BE49-F238E27FC236}">
                <a16:creationId xmlns:a16="http://schemas.microsoft.com/office/drawing/2014/main" id="{FD38EF4C-BFE5-B648-853F-4E2053475E5A}"/>
              </a:ext>
            </a:extLst>
          </p:cNvPr>
          <p:cNvSpPr>
            <a:spLocks noGrp="1"/>
          </p:cNvSpPr>
          <p:nvPr>
            <p:ph type="body" sz="quarter" idx="10" hasCustomPrompt="1"/>
          </p:nvPr>
        </p:nvSpPr>
        <p:spPr>
          <a:xfrm>
            <a:off x="3185584" y="6126164"/>
            <a:ext cx="5825067" cy="375385"/>
          </a:xfrm>
        </p:spPr>
        <p:txBody>
          <a:bodyPr anchor="b" anchorCtr="0"/>
          <a:lstStyle>
            <a:lvl1pPr marL="0" indent="0" algn="ctr">
              <a:spcBef>
                <a:spcPts val="0"/>
              </a:spcBef>
              <a:spcAft>
                <a:spcPts val="0"/>
              </a:spcAft>
              <a:buNone/>
              <a:defRPr sz="1400" cap="all" spc="20" baseline="0">
                <a:solidFill>
                  <a:schemeClr val="tx2"/>
                </a:solidFill>
              </a:defRPr>
            </a:lvl1pPr>
          </a:lstStyle>
          <a:p>
            <a:pPr lvl="0"/>
            <a:r>
              <a:rPr lang="en-US" dirty="0"/>
              <a:t>Anonymous</a:t>
            </a:r>
          </a:p>
        </p:txBody>
      </p:sp>
      <p:sp>
        <p:nvSpPr>
          <p:cNvPr id="12" name="Slide Number Placeholder 5">
            <a:extLst>
              <a:ext uri="{FF2B5EF4-FFF2-40B4-BE49-F238E27FC236}">
                <a16:creationId xmlns:a16="http://schemas.microsoft.com/office/drawing/2014/main" id="{506694F3-FA2C-5848-9C19-C19BB424F020}"/>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1750240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hoto gri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20F21D-4B7E-B84C-A89C-6EC33B9B2AE6}"/>
              </a:ext>
            </a:extLst>
          </p:cNvPr>
          <p:cNvSpPr/>
          <p:nvPr userDrawn="1"/>
        </p:nvSpPr>
        <p:spPr>
          <a:xfrm>
            <a:off x="0" y="0"/>
            <a:ext cx="5791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0" y="3313180"/>
            <a:ext cx="7326853" cy="2812983"/>
          </a:xfrm>
          <a:solidFill>
            <a:schemeClr val="bg2">
              <a:lumMod val="85000"/>
            </a:schemeClr>
          </a:solidFill>
        </p:spPr>
        <p:txBody>
          <a:bodyPr anchor="ctr" anchorCtr="0">
            <a:noAutofit/>
          </a:bodyPr>
          <a:lstStyle>
            <a:lvl1pPr algn="ctr">
              <a:defRPr sz="1600" cap="all" spc="300" baseline="0">
                <a:latin typeface="+mj-lt"/>
              </a:defRPr>
            </a:lvl1pPr>
          </a:lstStyle>
          <a:p>
            <a:r>
              <a:rPr lang="en-US"/>
              <a:t>Click icon to add picture</a:t>
            </a:r>
            <a:endParaRPr lang="en-US" dirty="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7890932" y="1189039"/>
            <a:ext cx="3748619" cy="1968499"/>
          </a:xfrm>
        </p:spPr>
        <p:txBody>
          <a:bodyPr anchor="b" anchorCtr="0"/>
          <a:lstStyle>
            <a:lvl1pPr algn="l">
              <a:lnSpc>
                <a:spcPct val="90000"/>
              </a:lnSpc>
              <a:defRPr sz="2500" b="0" i="0" normalizeH="0" baseline="0">
                <a:solidFill>
                  <a:schemeClr val="accent2"/>
                </a:solidFill>
                <a:latin typeface="Rockwell" panose="02060603020205020403" pitchFamily="18" charset="77"/>
              </a:defRPr>
            </a:lvl1pPr>
          </a:lstStyle>
          <a:p>
            <a:r>
              <a:rPr lang="en-US" dirty="0"/>
              <a:t>Click to edit </a:t>
            </a:r>
            <a:br>
              <a:rPr lang="en-US" dirty="0"/>
            </a:br>
            <a:r>
              <a:rPr lang="en-US" dirty="0"/>
              <a:t>Master title style</a:t>
            </a:r>
          </a:p>
        </p:txBody>
      </p:sp>
      <p:sp>
        <p:nvSpPr>
          <p:cNvPr id="16" name="Picture Placeholder 11">
            <a:extLst>
              <a:ext uri="{FF2B5EF4-FFF2-40B4-BE49-F238E27FC236}">
                <a16:creationId xmlns:a16="http://schemas.microsoft.com/office/drawing/2014/main" id="{97A1CD8C-4055-3149-A73C-FBD8B2DF1253}"/>
              </a:ext>
            </a:extLst>
          </p:cNvPr>
          <p:cNvSpPr>
            <a:spLocks noGrp="1"/>
          </p:cNvSpPr>
          <p:nvPr>
            <p:ph type="pic" sz="quarter" idx="27"/>
          </p:nvPr>
        </p:nvSpPr>
        <p:spPr>
          <a:xfrm>
            <a:off x="3760271" y="1189039"/>
            <a:ext cx="3566583" cy="1968499"/>
          </a:xfrm>
          <a:solidFill>
            <a:schemeClr val="bg2">
              <a:lumMod val="85000"/>
            </a:schemeClr>
          </a:solidFill>
        </p:spPr>
        <p:txBody>
          <a:bodyPr anchor="ctr" anchorCtr="0">
            <a:noAutofit/>
          </a:bodyPr>
          <a:lstStyle>
            <a:lvl1pPr algn="ctr">
              <a:defRPr sz="1600" cap="all" spc="300" baseline="0">
                <a:latin typeface="+mj-lt"/>
              </a:defRPr>
            </a:lvl1pPr>
          </a:lstStyle>
          <a:p>
            <a:r>
              <a:rPr lang="en-US"/>
              <a:t>Click icon to add picture</a:t>
            </a:r>
            <a:endParaRPr lang="en-US" dirty="0"/>
          </a:p>
        </p:txBody>
      </p:sp>
      <p:sp>
        <p:nvSpPr>
          <p:cNvPr id="12" name="Picture Placeholder 11">
            <a:extLst>
              <a:ext uri="{FF2B5EF4-FFF2-40B4-BE49-F238E27FC236}">
                <a16:creationId xmlns:a16="http://schemas.microsoft.com/office/drawing/2014/main" id="{10384E19-D72E-6B4B-9B82-588A4EEA7581}"/>
              </a:ext>
            </a:extLst>
          </p:cNvPr>
          <p:cNvSpPr>
            <a:spLocks noGrp="1"/>
          </p:cNvSpPr>
          <p:nvPr>
            <p:ph type="pic" sz="quarter" idx="28"/>
          </p:nvPr>
        </p:nvSpPr>
        <p:spPr>
          <a:xfrm>
            <a:off x="1" y="1189039"/>
            <a:ext cx="3566583" cy="1968499"/>
          </a:xfrm>
          <a:solidFill>
            <a:schemeClr val="bg2">
              <a:lumMod val="85000"/>
            </a:schemeClr>
          </a:solidFill>
        </p:spPr>
        <p:txBody>
          <a:bodyPr anchor="ctr" anchorCtr="0">
            <a:noAutofit/>
          </a:bodyPr>
          <a:lstStyle>
            <a:lvl1pPr algn="ctr">
              <a:defRPr sz="1600" cap="all" spc="300" baseline="0">
                <a:latin typeface="+mj-lt"/>
              </a:defRPr>
            </a:lvl1pPr>
          </a:lstStyle>
          <a:p>
            <a:r>
              <a:rPr lang="en-US"/>
              <a:t>Click icon to add picture</a:t>
            </a:r>
            <a:endParaRPr lang="en-US" dirty="0"/>
          </a:p>
        </p:txBody>
      </p:sp>
      <p:sp>
        <p:nvSpPr>
          <p:cNvPr id="8" name="Text Placeholder 4">
            <a:extLst>
              <a:ext uri="{FF2B5EF4-FFF2-40B4-BE49-F238E27FC236}">
                <a16:creationId xmlns:a16="http://schemas.microsoft.com/office/drawing/2014/main" id="{A9A4C4E6-0361-5E45-AF26-C468688C9490}"/>
              </a:ext>
            </a:extLst>
          </p:cNvPr>
          <p:cNvSpPr>
            <a:spLocks noGrp="1"/>
          </p:cNvSpPr>
          <p:nvPr>
            <p:ph type="body" sz="quarter" idx="12"/>
          </p:nvPr>
        </p:nvSpPr>
        <p:spPr>
          <a:xfrm>
            <a:off x="7890934" y="3311151"/>
            <a:ext cx="3733261" cy="2815012"/>
          </a:xfrm>
        </p:spPr>
        <p:txBody>
          <a:bodyPr anchor="t" anchorCtr="0"/>
          <a:lstStyle>
            <a:lvl1pPr>
              <a:lnSpc>
                <a:spcPct val="90000"/>
              </a:lnSpc>
              <a:spcBef>
                <a:spcPts val="900"/>
              </a:spcBef>
              <a:spcAft>
                <a:spcPts val="0"/>
              </a:spcAft>
              <a:buFontTx/>
              <a:buNone/>
              <a:defRPr sz="1500" b="1" i="0" baseline="0">
                <a:solidFill>
                  <a:schemeClr val="accent2"/>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a:t>Click to edit Master text styles</a:t>
            </a:r>
          </a:p>
          <a:p>
            <a:pPr lvl="1"/>
            <a:r>
              <a:rPr lang="en-US"/>
              <a:t>Second level</a:t>
            </a:r>
          </a:p>
        </p:txBody>
      </p:sp>
      <p:sp>
        <p:nvSpPr>
          <p:cNvPr id="15" name="Slide Number Placeholder 5">
            <a:extLst>
              <a:ext uri="{FF2B5EF4-FFF2-40B4-BE49-F238E27FC236}">
                <a16:creationId xmlns:a16="http://schemas.microsoft.com/office/drawing/2014/main" id="{108D7968-19FF-2C44-915A-58583952989C}"/>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1562205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icture Grid">
    <p:bg>
      <p:bgPr>
        <a:solidFill>
          <a:schemeClr val="bg2"/>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575733" y="2167774"/>
            <a:ext cx="2624667" cy="1968499"/>
          </a:xfrm>
          <a:solidFill>
            <a:schemeClr val="bg2">
              <a:lumMod val="85000"/>
            </a:schemeClr>
          </a:solidFill>
        </p:spPr>
        <p:txBody>
          <a:bodyPr anchor="ctr" anchorCtr="0">
            <a:noAutofit/>
          </a:bodyPr>
          <a:lstStyle>
            <a:lvl1pPr algn="ctr">
              <a:defRPr sz="1600" cap="all" spc="300" baseline="0">
                <a:latin typeface="+mj-lt"/>
              </a:defRPr>
            </a:lvl1pPr>
          </a:lstStyle>
          <a:p>
            <a:r>
              <a:rPr lang="en-US"/>
              <a:t>Click icon to add picture</a:t>
            </a:r>
            <a:endParaRPr lang="en-US" dirty="0"/>
          </a:p>
        </p:txBody>
      </p:sp>
      <p:sp>
        <p:nvSpPr>
          <p:cNvPr id="9" name="Rectangle 8">
            <a:extLst>
              <a:ext uri="{FF2B5EF4-FFF2-40B4-BE49-F238E27FC236}">
                <a16:creationId xmlns:a16="http://schemas.microsoft.com/office/drawing/2014/main" id="{A6B52FF4-F813-BE42-941E-F265C8AFDE8E}"/>
              </a:ext>
            </a:extLst>
          </p:cNvPr>
          <p:cNvSpPr/>
          <p:nvPr userDrawn="1"/>
        </p:nvSpPr>
        <p:spPr>
          <a:xfrm>
            <a:off x="7443537" y="0"/>
            <a:ext cx="47484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575735" y="807384"/>
            <a:ext cx="5418665" cy="1088290"/>
          </a:xfrm>
        </p:spPr>
        <p:txBody>
          <a:bodyPr anchor="b" anchorCtr="0"/>
          <a:lstStyle>
            <a:lvl1pPr algn="l">
              <a:lnSpc>
                <a:spcPct val="90000"/>
              </a:lnSpc>
              <a:defRPr sz="4000" b="0" i="0" normalizeH="0" baseline="0">
                <a:solidFill>
                  <a:schemeClr val="accent2"/>
                </a:solidFill>
                <a:latin typeface="Rockwell" panose="02060603020205020403" pitchFamily="18" charset="77"/>
              </a:defRPr>
            </a:lvl1pPr>
          </a:lstStyle>
          <a:p>
            <a:r>
              <a:rPr lang="en-US" dirty="0"/>
              <a:t>Click to edit </a:t>
            </a:r>
            <a:br>
              <a:rPr lang="en-US" dirty="0"/>
            </a:br>
            <a:r>
              <a:rPr lang="en-US" dirty="0"/>
              <a:t>Master title style</a:t>
            </a:r>
          </a:p>
        </p:txBody>
      </p:sp>
      <p:sp>
        <p:nvSpPr>
          <p:cNvPr id="15" name="Picture Placeholder 11">
            <a:extLst>
              <a:ext uri="{FF2B5EF4-FFF2-40B4-BE49-F238E27FC236}">
                <a16:creationId xmlns:a16="http://schemas.microsoft.com/office/drawing/2014/main" id="{8F1768D2-9C2F-284B-BBB9-E92B4B0FCD25}"/>
              </a:ext>
            </a:extLst>
          </p:cNvPr>
          <p:cNvSpPr>
            <a:spLocks noGrp="1"/>
          </p:cNvSpPr>
          <p:nvPr>
            <p:ph type="pic" sz="quarter" idx="26"/>
          </p:nvPr>
        </p:nvSpPr>
        <p:spPr>
          <a:xfrm>
            <a:off x="3396272" y="2167774"/>
            <a:ext cx="2598129" cy="1968499"/>
          </a:xfrm>
          <a:solidFill>
            <a:schemeClr val="bg2">
              <a:lumMod val="85000"/>
            </a:schemeClr>
          </a:solidFill>
        </p:spPr>
        <p:txBody>
          <a:bodyPr anchor="ctr" anchorCtr="0">
            <a:noAutofit/>
          </a:bodyPr>
          <a:lstStyle>
            <a:lvl1pPr algn="ctr">
              <a:defRPr sz="1600" cap="all" spc="300" baseline="0">
                <a:latin typeface="+mj-lt"/>
              </a:defRPr>
            </a:lvl1pPr>
          </a:lstStyle>
          <a:p>
            <a:r>
              <a:rPr lang="en-US"/>
              <a:t>Click icon to add picture</a:t>
            </a:r>
            <a:endParaRPr lang="en-US" dirty="0"/>
          </a:p>
        </p:txBody>
      </p:sp>
      <p:sp>
        <p:nvSpPr>
          <p:cNvPr id="16" name="Picture Placeholder 11">
            <a:extLst>
              <a:ext uri="{FF2B5EF4-FFF2-40B4-BE49-F238E27FC236}">
                <a16:creationId xmlns:a16="http://schemas.microsoft.com/office/drawing/2014/main" id="{97A1CD8C-4055-3149-A73C-FBD8B2DF1253}"/>
              </a:ext>
            </a:extLst>
          </p:cNvPr>
          <p:cNvSpPr>
            <a:spLocks noGrp="1"/>
          </p:cNvSpPr>
          <p:nvPr>
            <p:ph type="pic" sz="quarter" idx="27"/>
          </p:nvPr>
        </p:nvSpPr>
        <p:spPr>
          <a:xfrm>
            <a:off x="6207709" y="2167774"/>
            <a:ext cx="2624667" cy="1968499"/>
          </a:xfrm>
          <a:solidFill>
            <a:schemeClr val="bg2">
              <a:lumMod val="85000"/>
            </a:schemeClr>
          </a:solidFill>
        </p:spPr>
        <p:txBody>
          <a:bodyPr anchor="ctr" anchorCtr="0">
            <a:noAutofit/>
          </a:bodyPr>
          <a:lstStyle>
            <a:lvl1pPr algn="ctr">
              <a:defRPr sz="1600" cap="all" spc="300" baseline="0">
                <a:latin typeface="+mj-lt"/>
              </a:defRPr>
            </a:lvl1pPr>
          </a:lstStyle>
          <a:p>
            <a:r>
              <a:rPr lang="en-US"/>
              <a:t>Click icon to add picture</a:t>
            </a:r>
            <a:endParaRPr lang="en-US" dirty="0"/>
          </a:p>
        </p:txBody>
      </p:sp>
      <p:sp>
        <p:nvSpPr>
          <p:cNvPr id="17" name="Picture Placeholder 11">
            <a:extLst>
              <a:ext uri="{FF2B5EF4-FFF2-40B4-BE49-F238E27FC236}">
                <a16:creationId xmlns:a16="http://schemas.microsoft.com/office/drawing/2014/main" id="{4E1E0158-35E1-AE40-94BD-664DDB21D495}"/>
              </a:ext>
            </a:extLst>
          </p:cNvPr>
          <p:cNvSpPr>
            <a:spLocks noGrp="1"/>
          </p:cNvSpPr>
          <p:nvPr>
            <p:ph type="pic" sz="quarter" idx="28"/>
          </p:nvPr>
        </p:nvSpPr>
        <p:spPr>
          <a:xfrm>
            <a:off x="9010650" y="2167774"/>
            <a:ext cx="2628900" cy="1968499"/>
          </a:xfrm>
          <a:solidFill>
            <a:schemeClr val="bg2">
              <a:lumMod val="85000"/>
            </a:schemeClr>
          </a:solidFill>
        </p:spPr>
        <p:txBody>
          <a:bodyPr anchor="ctr" anchorCtr="0">
            <a:noAutofit/>
          </a:bodyPr>
          <a:lstStyle>
            <a:lvl1pPr algn="ctr">
              <a:defRPr sz="1600" cap="all" spc="300" baseline="0">
                <a:latin typeface="+mj-lt"/>
              </a:defRPr>
            </a:lvl1pPr>
          </a:lstStyle>
          <a:p>
            <a:r>
              <a:rPr lang="en-US"/>
              <a:t>Click icon to add picture</a:t>
            </a:r>
            <a:endParaRPr lang="en-US" dirty="0"/>
          </a:p>
        </p:txBody>
      </p:sp>
      <p:sp>
        <p:nvSpPr>
          <p:cNvPr id="12" name="Text Placeholder 4">
            <a:extLst>
              <a:ext uri="{FF2B5EF4-FFF2-40B4-BE49-F238E27FC236}">
                <a16:creationId xmlns:a16="http://schemas.microsoft.com/office/drawing/2014/main" id="{801E27BD-F97E-094A-AE1B-FABA4B33B6A8}"/>
              </a:ext>
            </a:extLst>
          </p:cNvPr>
          <p:cNvSpPr>
            <a:spLocks noGrp="1"/>
          </p:cNvSpPr>
          <p:nvPr>
            <p:ph type="body" sz="quarter" idx="12"/>
          </p:nvPr>
        </p:nvSpPr>
        <p:spPr>
          <a:xfrm>
            <a:off x="591089" y="4546443"/>
            <a:ext cx="5403311" cy="1579721"/>
          </a:xfrm>
        </p:spPr>
        <p:txBody>
          <a:bodyPr anchor="t" anchorCtr="0"/>
          <a:lstStyle>
            <a:lvl1pPr>
              <a:lnSpc>
                <a:spcPct val="90000"/>
              </a:lnSpc>
              <a:spcBef>
                <a:spcPts val="900"/>
              </a:spcBef>
              <a:spcAft>
                <a:spcPts val="0"/>
              </a:spcAft>
              <a:buFontTx/>
              <a:buNone/>
              <a:defRPr sz="1500" b="1" i="0" baseline="0">
                <a:solidFill>
                  <a:schemeClr val="accent2"/>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a:t>Click to edit Master text styles</a:t>
            </a:r>
          </a:p>
          <a:p>
            <a:pPr lvl="1"/>
            <a:r>
              <a:rPr lang="en-US"/>
              <a:t>Second level</a:t>
            </a:r>
          </a:p>
        </p:txBody>
      </p:sp>
      <p:sp>
        <p:nvSpPr>
          <p:cNvPr id="18" name="Slide Number Placeholder 5">
            <a:extLst>
              <a:ext uri="{FF2B5EF4-FFF2-40B4-BE49-F238E27FC236}">
                <a16:creationId xmlns:a16="http://schemas.microsoft.com/office/drawing/2014/main" id="{1E6A4820-FFB6-FA42-89B8-B6EA687137E0}"/>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88620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urp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DC8F-76D6-43AA-826B-F89A897C5BA1}"/>
              </a:ext>
            </a:extLst>
          </p:cNvPr>
          <p:cNvSpPr>
            <a:spLocks noGrp="1"/>
          </p:cNvSpPr>
          <p:nvPr>
            <p:ph type="ctrTitle" hasCustomPrompt="1"/>
          </p:nvPr>
        </p:nvSpPr>
        <p:spPr>
          <a:xfrm>
            <a:off x="575734" y="2090058"/>
            <a:ext cx="11063817" cy="2034398"/>
          </a:xfrm>
        </p:spPr>
        <p:txBody>
          <a:bodyPr anchor="b"/>
          <a:lstStyle>
            <a:lvl1pPr algn="l">
              <a:lnSpc>
                <a:spcPct val="90000"/>
              </a:lnSpc>
              <a:defRPr sz="5000" b="1" i="0" normalizeH="0" baseline="0">
                <a:solidFill>
                  <a:schemeClr val="accent2"/>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637C6AE9-BAED-46CF-BC4F-5E8CB711EDC4}"/>
              </a:ext>
            </a:extLst>
          </p:cNvPr>
          <p:cNvSpPr>
            <a:spLocks noGrp="1"/>
          </p:cNvSpPr>
          <p:nvPr>
            <p:ph type="subTitle" idx="1"/>
          </p:nvPr>
        </p:nvSpPr>
        <p:spPr>
          <a:xfrm>
            <a:off x="575733" y="4387416"/>
            <a:ext cx="5825068" cy="650303"/>
          </a:xfrm>
        </p:spPr>
        <p:txBody>
          <a:bodyPr/>
          <a:lstStyle>
            <a:lvl1pPr marL="0" indent="0" algn="l">
              <a:lnSpc>
                <a:spcPts val="2600"/>
              </a:lnSpc>
              <a:spcBef>
                <a:spcPts val="0"/>
              </a:spcBef>
              <a:spcAft>
                <a:spcPts val="0"/>
              </a:spcAft>
              <a:buNone/>
              <a:defRPr sz="2000" baseline="0">
                <a:solidFill>
                  <a:schemeClr val="bg1"/>
                </a:solidFill>
                <a:latin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5" name="Text Placeholder 34">
            <a:extLst>
              <a:ext uri="{FF2B5EF4-FFF2-40B4-BE49-F238E27FC236}">
                <a16:creationId xmlns:a16="http://schemas.microsoft.com/office/drawing/2014/main" id="{9B5008FB-6AC9-41A1-BF1C-790BB677E53F}"/>
              </a:ext>
            </a:extLst>
          </p:cNvPr>
          <p:cNvSpPr>
            <a:spLocks noGrp="1"/>
          </p:cNvSpPr>
          <p:nvPr>
            <p:ph type="body" sz="quarter" idx="10" hasCustomPrompt="1"/>
          </p:nvPr>
        </p:nvSpPr>
        <p:spPr>
          <a:xfrm>
            <a:off x="575733" y="5849889"/>
            <a:ext cx="5825067" cy="327389"/>
          </a:xfrm>
        </p:spPr>
        <p:txBody>
          <a:bodyPr anchor="b" anchorCtr="0"/>
          <a:lstStyle>
            <a:lvl1pPr marL="0" indent="0">
              <a:spcBef>
                <a:spcPts val="0"/>
              </a:spcBef>
              <a:spcAft>
                <a:spcPts val="0"/>
              </a:spcAft>
              <a:buNone/>
              <a:defRPr sz="1200" cap="all" spc="20" baseline="0">
                <a:solidFill>
                  <a:schemeClr val="accent2"/>
                </a:solidFill>
              </a:defRPr>
            </a:lvl1pPr>
          </a:lstStyle>
          <a:p>
            <a:pPr lvl="0"/>
            <a:r>
              <a:rPr lang="en-US" dirty="0"/>
              <a:t>Date</a:t>
            </a:r>
          </a:p>
        </p:txBody>
      </p:sp>
      <p:pic>
        <p:nvPicPr>
          <p:cNvPr id="10" name="Picture 9">
            <a:extLst>
              <a:ext uri="{FF2B5EF4-FFF2-40B4-BE49-F238E27FC236}">
                <a16:creationId xmlns:a16="http://schemas.microsoft.com/office/drawing/2014/main" id="{2719F15B-BECD-6F4C-8EB8-A060E31E990F}"/>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9010927" y="5079077"/>
            <a:ext cx="2628623" cy="1047086"/>
          </a:xfrm>
          <a:prstGeom prst="rect">
            <a:avLst/>
          </a:prstGeom>
        </p:spPr>
      </p:pic>
      <p:sp>
        <p:nvSpPr>
          <p:cNvPr id="11" name="Slide Number Placeholder 5">
            <a:extLst>
              <a:ext uri="{FF2B5EF4-FFF2-40B4-BE49-F238E27FC236}">
                <a16:creationId xmlns:a16="http://schemas.microsoft.com/office/drawing/2014/main" id="{A4CF7B61-DE51-D940-9AA1-086404879CB3}"/>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497678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bg2"/>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7890933" y="0"/>
            <a:ext cx="4301067" cy="6858000"/>
          </a:xfrm>
          <a:solidFill>
            <a:schemeClr val="bg2">
              <a:lumMod val="85000"/>
            </a:schemeClr>
          </a:solidFill>
        </p:spPr>
        <p:txBody>
          <a:bodyPr anchor="ctr" anchorCtr="0">
            <a:noAutofit/>
          </a:bodyPr>
          <a:lstStyle>
            <a:lvl1pPr algn="ctr">
              <a:defRPr sz="1600" cap="all" spc="300" baseline="0">
                <a:latin typeface="+mj-lt"/>
              </a:defRPr>
            </a:lvl1pPr>
          </a:lstStyle>
          <a:p>
            <a:r>
              <a:rPr lang="en-US"/>
              <a:t>Click icon to add picture</a:t>
            </a:r>
            <a:endParaRPr lang="en-US" dirty="0"/>
          </a:p>
        </p:txBody>
      </p:sp>
      <p:sp>
        <p:nvSpPr>
          <p:cNvPr id="9" name="Rectangle 8">
            <a:extLst>
              <a:ext uri="{FF2B5EF4-FFF2-40B4-BE49-F238E27FC236}">
                <a16:creationId xmlns:a16="http://schemas.microsoft.com/office/drawing/2014/main" id="{A6B52FF4-F813-BE42-941E-F265C8AFDE8E}"/>
              </a:ext>
            </a:extLst>
          </p:cNvPr>
          <p:cNvSpPr/>
          <p:nvPr userDrawn="1"/>
        </p:nvSpPr>
        <p:spPr>
          <a:xfrm>
            <a:off x="-2" y="2926079"/>
            <a:ext cx="9010652" cy="32000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575735" y="1189038"/>
            <a:ext cx="5825065" cy="1325562"/>
          </a:xfrm>
        </p:spPr>
        <p:txBody>
          <a:bodyPr anchor="b" anchorCtr="0"/>
          <a:lstStyle>
            <a:lvl1pPr algn="l">
              <a:lnSpc>
                <a:spcPct val="90000"/>
              </a:lnSpc>
              <a:defRPr sz="4000" b="0" i="0" normalizeH="0" baseline="0">
                <a:solidFill>
                  <a:schemeClr val="accent2"/>
                </a:solidFill>
                <a:latin typeface="Rockwell" panose="02060603020205020403" pitchFamily="18" charset="77"/>
              </a:defRPr>
            </a:lvl1pPr>
          </a:lstStyle>
          <a:p>
            <a:r>
              <a:rPr lang="en-US" dirty="0"/>
              <a:t>Click to edit </a:t>
            </a:r>
            <a:br>
              <a:rPr lang="en-US" dirty="0"/>
            </a:br>
            <a:r>
              <a:rPr lang="en-US" dirty="0"/>
              <a:t>Master title style</a:t>
            </a:r>
          </a:p>
        </p:txBody>
      </p:sp>
      <p:sp>
        <p:nvSpPr>
          <p:cNvPr id="22" name="Text Placeholder 4">
            <a:extLst>
              <a:ext uri="{FF2B5EF4-FFF2-40B4-BE49-F238E27FC236}">
                <a16:creationId xmlns:a16="http://schemas.microsoft.com/office/drawing/2014/main" id="{8CFEFE26-3917-D04C-B5A3-6FA5E0CF0FD1}"/>
              </a:ext>
            </a:extLst>
          </p:cNvPr>
          <p:cNvSpPr>
            <a:spLocks noGrp="1"/>
          </p:cNvSpPr>
          <p:nvPr>
            <p:ph type="body" sz="quarter" idx="16" hasCustomPrompt="1"/>
          </p:nvPr>
        </p:nvSpPr>
        <p:spPr>
          <a:xfrm>
            <a:off x="5994399" y="3308604"/>
            <a:ext cx="2061551" cy="669036"/>
          </a:xfrm>
        </p:spPr>
        <p:txBody>
          <a:bodyPr anchor="t" anchorCtr="0"/>
          <a:lstStyle>
            <a:lvl1pPr>
              <a:lnSpc>
                <a:spcPct val="90000"/>
              </a:lnSpc>
              <a:spcBef>
                <a:spcPts val="900"/>
              </a:spcBef>
              <a:spcAft>
                <a:spcPts val="0"/>
              </a:spcAft>
              <a:buFontTx/>
              <a:buNone/>
              <a:defRPr sz="1200" b="1" i="0" baseline="0">
                <a:solidFill>
                  <a:schemeClr val="accent2"/>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23" name="Text Placeholder 4">
            <a:extLst>
              <a:ext uri="{FF2B5EF4-FFF2-40B4-BE49-F238E27FC236}">
                <a16:creationId xmlns:a16="http://schemas.microsoft.com/office/drawing/2014/main" id="{714F6C09-EEF8-CD42-92B0-A086725B1E05}"/>
              </a:ext>
            </a:extLst>
          </p:cNvPr>
          <p:cNvSpPr>
            <a:spLocks noGrp="1"/>
          </p:cNvSpPr>
          <p:nvPr>
            <p:ph type="body" sz="quarter" idx="17" hasCustomPrompt="1"/>
          </p:nvPr>
        </p:nvSpPr>
        <p:spPr>
          <a:xfrm>
            <a:off x="4324352" y="3308604"/>
            <a:ext cx="1466848"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2"/>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02</a:t>
            </a:r>
          </a:p>
        </p:txBody>
      </p:sp>
      <p:sp>
        <p:nvSpPr>
          <p:cNvPr id="28" name="Text Placeholder 4">
            <a:extLst>
              <a:ext uri="{FF2B5EF4-FFF2-40B4-BE49-F238E27FC236}">
                <a16:creationId xmlns:a16="http://schemas.microsoft.com/office/drawing/2014/main" id="{9DE58587-CC12-9344-9335-C07D6868B741}"/>
              </a:ext>
            </a:extLst>
          </p:cNvPr>
          <p:cNvSpPr>
            <a:spLocks noGrp="1"/>
          </p:cNvSpPr>
          <p:nvPr>
            <p:ph type="body" sz="quarter" idx="22" hasCustomPrompt="1"/>
          </p:nvPr>
        </p:nvSpPr>
        <p:spPr>
          <a:xfrm>
            <a:off x="2056383" y="3308604"/>
            <a:ext cx="2061551" cy="669036"/>
          </a:xfrm>
        </p:spPr>
        <p:txBody>
          <a:bodyPr anchor="t" anchorCtr="0"/>
          <a:lstStyle>
            <a:lvl1pPr>
              <a:lnSpc>
                <a:spcPct val="90000"/>
              </a:lnSpc>
              <a:spcBef>
                <a:spcPts val="900"/>
              </a:spcBef>
              <a:spcAft>
                <a:spcPts val="0"/>
              </a:spcAft>
              <a:buFontTx/>
              <a:buNone/>
              <a:defRPr sz="1200" b="1" i="0" baseline="0">
                <a:solidFill>
                  <a:schemeClr val="accent2"/>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29" name="Text Placeholder 4">
            <a:extLst>
              <a:ext uri="{FF2B5EF4-FFF2-40B4-BE49-F238E27FC236}">
                <a16:creationId xmlns:a16="http://schemas.microsoft.com/office/drawing/2014/main" id="{B7FE4AF6-0E5E-7145-B120-4441CF4B75C3}"/>
              </a:ext>
            </a:extLst>
          </p:cNvPr>
          <p:cNvSpPr>
            <a:spLocks noGrp="1"/>
          </p:cNvSpPr>
          <p:nvPr>
            <p:ph type="body" sz="quarter" idx="23" hasCustomPrompt="1"/>
          </p:nvPr>
        </p:nvSpPr>
        <p:spPr>
          <a:xfrm>
            <a:off x="575733" y="3308604"/>
            <a:ext cx="1277451"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2"/>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01</a:t>
            </a:r>
          </a:p>
        </p:txBody>
      </p:sp>
      <p:sp>
        <p:nvSpPr>
          <p:cNvPr id="30" name="Text Placeholder 4">
            <a:extLst>
              <a:ext uri="{FF2B5EF4-FFF2-40B4-BE49-F238E27FC236}">
                <a16:creationId xmlns:a16="http://schemas.microsoft.com/office/drawing/2014/main" id="{80D53694-F6B9-6A48-94EC-389257F83CF3}"/>
              </a:ext>
            </a:extLst>
          </p:cNvPr>
          <p:cNvSpPr>
            <a:spLocks noGrp="1"/>
          </p:cNvSpPr>
          <p:nvPr>
            <p:ph type="body" sz="quarter" idx="24" hasCustomPrompt="1"/>
          </p:nvPr>
        </p:nvSpPr>
        <p:spPr>
          <a:xfrm>
            <a:off x="5994399" y="4890516"/>
            <a:ext cx="2061551" cy="669036"/>
          </a:xfrm>
        </p:spPr>
        <p:txBody>
          <a:bodyPr anchor="t" anchorCtr="0"/>
          <a:lstStyle>
            <a:lvl1pPr>
              <a:lnSpc>
                <a:spcPct val="90000"/>
              </a:lnSpc>
              <a:spcBef>
                <a:spcPts val="900"/>
              </a:spcBef>
              <a:spcAft>
                <a:spcPts val="0"/>
              </a:spcAft>
              <a:buFontTx/>
              <a:buNone/>
              <a:defRPr sz="1200" b="1" i="0" baseline="0">
                <a:solidFill>
                  <a:schemeClr val="accent2"/>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31" name="Text Placeholder 4">
            <a:extLst>
              <a:ext uri="{FF2B5EF4-FFF2-40B4-BE49-F238E27FC236}">
                <a16:creationId xmlns:a16="http://schemas.microsoft.com/office/drawing/2014/main" id="{F04CBC75-D218-E94F-9F73-F59AFD98C0AF}"/>
              </a:ext>
            </a:extLst>
          </p:cNvPr>
          <p:cNvSpPr>
            <a:spLocks noGrp="1"/>
          </p:cNvSpPr>
          <p:nvPr>
            <p:ph type="body" sz="quarter" idx="25" hasCustomPrompt="1"/>
          </p:nvPr>
        </p:nvSpPr>
        <p:spPr>
          <a:xfrm>
            <a:off x="4324352" y="4890516"/>
            <a:ext cx="1466848"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2"/>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04</a:t>
            </a:r>
          </a:p>
        </p:txBody>
      </p:sp>
      <p:sp>
        <p:nvSpPr>
          <p:cNvPr id="32" name="Text Placeholder 4">
            <a:extLst>
              <a:ext uri="{FF2B5EF4-FFF2-40B4-BE49-F238E27FC236}">
                <a16:creationId xmlns:a16="http://schemas.microsoft.com/office/drawing/2014/main" id="{FB6A5EF6-CCD4-D14F-AD64-900EDBF12C3D}"/>
              </a:ext>
            </a:extLst>
          </p:cNvPr>
          <p:cNvSpPr>
            <a:spLocks noGrp="1"/>
          </p:cNvSpPr>
          <p:nvPr>
            <p:ph type="body" sz="quarter" idx="26" hasCustomPrompt="1"/>
          </p:nvPr>
        </p:nvSpPr>
        <p:spPr>
          <a:xfrm>
            <a:off x="2056383" y="4890516"/>
            <a:ext cx="2061551" cy="669036"/>
          </a:xfrm>
        </p:spPr>
        <p:txBody>
          <a:bodyPr anchor="t" anchorCtr="0"/>
          <a:lstStyle>
            <a:lvl1pPr>
              <a:lnSpc>
                <a:spcPct val="90000"/>
              </a:lnSpc>
              <a:spcBef>
                <a:spcPts val="900"/>
              </a:spcBef>
              <a:spcAft>
                <a:spcPts val="0"/>
              </a:spcAft>
              <a:buFontTx/>
              <a:buNone/>
              <a:defRPr sz="1200" b="1" i="0" baseline="0">
                <a:solidFill>
                  <a:schemeClr val="accent2"/>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33" name="Text Placeholder 4">
            <a:extLst>
              <a:ext uri="{FF2B5EF4-FFF2-40B4-BE49-F238E27FC236}">
                <a16:creationId xmlns:a16="http://schemas.microsoft.com/office/drawing/2014/main" id="{2B0DA838-FEEE-8045-9E40-0D8596745576}"/>
              </a:ext>
            </a:extLst>
          </p:cNvPr>
          <p:cNvSpPr>
            <a:spLocks noGrp="1"/>
          </p:cNvSpPr>
          <p:nvPr>
            <p:ph type="body" sz="quarter" idx="27" hasCustomPrompt="1"/>
          </p:nvPr>
        </p:nvSpPr>
        <p:spPr>
          <a:xfrm>
            <a:off x="575733" y="4890516"/>
            <a:ext cx="1277451"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2"/>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03</a:t>
            </a:r>
          </a:p>
        </p:txBody>
      </p:sp>
      <p:sp>
        <p:nvSpPr>
          <p:cNvPr id="16" name="Slide Number Placeholder 5">
            <a:extLst>
              <a:ext uri="{FF2B5EF4-FFF2-40B4-BE49-F238E27FC236}">
                <a16:creationId xmlns:a16="http://schemas.microsoft.com/office/drawing/2014/main" id="{FEDCCDAD-587A-ED4D-B793-ABE03E65D8EB}"/>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404378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B52FF4-F813-BE42-941E-F265C8AFDE8E}"/>
              </a:ext>
            </a:extLst>
          </p:cNvPr>
          <p:cNvSpPr/>
          <p:nvPr userDrawn="1"/>
        </p:nvSpPr>
        <p:spPr>
          <a:xfrm>
            <a:off x="-1" y="713233"/>
            <a:ext cx="7890935" cy="5412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575735" y="1189038"/>
            <a:ext cx="5418665" cy="4434522"/>
          </a:xfrm>
        </p:spPr>
        <p:txBody>
          <a:bodyPr anchor="ctr" anchorCtr="0"/>
          <a:lstStyle>
            <a:lvl1pPr algn="l">
              <a:lnSpc>
                <a:spcPct val="90000"/>
              </a:lnSpc>
              <a:defRPr sz="4000" b="0" i="0" normalizeH="0" baseline="0">
                <a:solidFill>
                  <a:schemeClr val="accent2"/>
                </a:solidFill>
              </a:defRPr>
            </a:lvl1pPr>
          </a:lstStyle>
          <a:p>
            <a:r>
              <a:rPr lang="en-US" dirty="0"/>
              <a:t>Click to edit </a:t>
            </a:r>
            <a:br>
              <a:rPr lang="en-US" dirty="0"/>
            </a:br>
            <a:r>
              <a:rPr lang="en-US" dirty="0"/>
              <a:t>Master title style</a:t>
            </a:r>
          </a:p>
        </p:txBody>
      </p:sp>
      <p:sp>
        <p:nvSpPr>
          <p:cNvPr id="12" name="Text Placeholder 4">
            <a:extLst>
              <a:ext uri="{FF2B5EF4-FFF2-40B4-BE49-F238E27FC236}">
                <a16:creationId xmlns:a16="http://schemas.microsoft.com/office/drawing/2014/main" id="{B728B314-D72A-8B4A-A9CF-DB2C06E15225}"/>
              </a:ext>
            </a:extLst>
          </p:cNvPr>
          <p:cNvSpPr>
            <a:spLocks noGrp="1"/>
          </p:cNvSpPr>
          <p:nvPr>
            <p:ph type="body" sz="quarter" idx="12" hasCustomPrompt="1"/>
          </p:nvPr>
        </p:nvSpPr>
        <p:spPr>
          <a:xfrm>
            <a:off x="8075085" y="1333500"/>
            <a:ext cx="3564468" cy="818866"/>
          </a:xfrm>
        </p:spPr>
        <p:txBody>
          <a:bodyPr anchor="t" anchorCtr="0"/>
          <a:lstStyle>
            <a:lvl1pPr>
              <a:lnSpc>
                <a:spcPct val="90000"/>
              </a:lnSpc>
              <a:spcBef>
                <a:spcPts val="900"/>
              </a:spcBef>
              <a:spcAft>
                <a:spcPts val="0"/>
              </a:spcAft>
              <a:buFontTx/>
              <a:buNone/>
              <a:defRPr sz="1200" b="1" i="0" baseline="0">
                <a:solidFill>
                  <a:schemeClr val="accent2"/>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18" name="Text Placeholder 4">
            <a:extLst>
              <a:ext uri="{FF2B5EF4-FFF2-40B4-BE49-F238E27FC236}">
                <a16:creationId xmlns:a16="http://schemas.microsoft.com/office/drawing/2014/main" id="{6C6FEAE7-1C1C-4840-8F03-DDD5EAA2CB5A}"/>
              </a:ext>
            </a:extLst>
          </p:cNvPr>
          <p:cNvSpPr>
            <a:spLocks noGrp="1"/>
          </p:cNvSpPr>
          <p:nvPr>
            <p:ph type="body" sz="quarter" idx="13" hasCustomPrompt="1"/>
          </p:nvPr>
        </p:nvSpPr>
        <p:spPr>
          <a:xfrm>
            <a:off x="8075085" y="3195146"/>
            <a:ext cx="3564468" cy="818866"/>
          </a:xfrm>
        </p:spPr>
        <p:txBody>
          <a:bodyPr anchor="t" anchorCtr="0"/>
          <a:lstStyle>
            <a:lvl1pPr>
              <a:lnSpc>
                <a:spcPct val="90000"/>
              </a:lnSpc>
              <a:spcBef>
                <a:spcPts val="900"/>
              </a:spcBef>
              <a:spcAft>
                <a:spcPts val="0"/>
              </a:spcAft>
              <a:buFontTx/>
              <a:buNone/>
              <a:defRPr sz="1200" b="1" i="0" baseline="0">
                <a:solidFill>
                  <a:schemeClr val="accent2"/>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19" name="Text Placeholder 4">
            <a:extLst>
              <a:ext uri="{FF2B5EF4-FFF2-40B4-BE49-F238E27FC236}">
                <a16:creationId xmlns:a16="http://schemas.microsoft.com/office/drawing/2014/main" id="{807D2F6C-F93A-5C49-AD80-EB4F562F0BE7}"/>
              </a:ext>
            </a:extLst>
          </p:cNvPr>
          <p:cNvSpPr>
            <a:spLocks noGrp="1"/>
          </p:cNvSpPr>
          <p:nvPr>
            <p:ph type="body" sz="quarter" idx="14" hasCustomPrompt="1"/>
          </p:nvPr>
        </p:nvSpPr>
        <p:spPr>
          <a:xfrm>
            <a:off x="8075085" y="5069666"/>
            <a:ext cx="3564468" cy="818866"/>
          </a:xfrm>
        </p:spPr>
        <p:txBody>
          <a:bodyPr anchor="t" anchorCtr="0"/>
          <a:lstStyle>
            <a:lvl1pPr>
              <a:lnSpc>
                <a:spcPct val="90000"/>
              </a:lnSpc>
              <a:spcBef>
                <a:spcPts val="900"/>
              </a:spcBef>
              <a:spcAft>
                <a:spcPts val="0"/>
              </a:spcAft>
              <a:buFontTx/>
              <a:buNone/>
              <a:defRPr sz="1200" b="1" i="0" baseline="0">
                <a:solidFill>
                  <a:schemeClr val="accent2"/>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22" name="Text Placeholder 4">
            <a:extLst>
              <a:ext uri="{FF2B5EF4-FFF2-40B4-BE49-F238E27FC236}">
                <a16:creationId xmlns:a16="http://schemas.microsoft.com/office/drawing/2014/main" id="{6BEF40C9-35CD-B544-A14D-34E75ACA6184}"/>
              </a:ext>
            </a:extLst>
          </p:cNvPr>
          <p:cNvSpPr>
            <a:spLocks noGrp="1"/>
          </p:cNvSpPr>
          <p:nvPr>
            <p:ph type="body" sz="quarter" idx="15" hasCustomPrompt="1"/>
          </p:nvPr>
        </p:nvSpPr>
        <p:spPr>
          <a:xfrm>
            <a:off x="6197601" y="1333500"/>
            <a:ext cx="1525431" cy="81886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2"/>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01</a:t>
            </a:r>
          </a:p>
        </p:txBody>
      </p:sp>
      <p:sp>
        <p:nvSpPr>
          <p:cNvPr id="23" name="Text Placeholder 4">
            <a:extLst>
              <a:ext uri="{FF2B5EF4-FFF2-40B4-BE49-F238E27FC236}">
                <a16:creationId xmlns:a16="http://schemas.microsoft.com/office/drawing/2014/main" id="{AA0AA7E0-EA04-9542-ACE8-CD899CA0DD00}"/>
              </a:ext>
            </a:extLst>
          </p:cNvPr>
          <p:cNvSpPr>
            <a:spLocks noGrp="1"/>
          </p:cNvSpPr>
          <p:nvPr>
            <p:ph type="body" sz="quarter" idx="16" hasCustomPrompt="1"/>
          </p:nvPr>
        </p:nvSpPr>
        <p:spPr>
          <a:xfrm>
            <a:off x="6197601" y="3198876"/>
            <a:ext cx="1525431" cy="81886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2"/>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02</a:t>
            </a:r>
          </a:p>
        </p:txBody>
      </p:sp>
      <p:sp>
        <p:nvSpPr>
          <p:cNvPr id="24" name="Text Placeholder 4">
            <a:extLst>
              <a:ext uri="{FF2B5EF4-FFF2-40B4-BE49-F238E27FC236}">
                <a16:creationId xmlns:a16="http://schemas.microsoft.com/office/drawing/2014/main" id="{FF7B3F93-37EE-1243-B80F-795C1EC75CA0}"/>
              </a:ext>
            </a:extLst>
          </p:cNvPr>
          <p:cNvSpPr>
            <a:spLocks noGrp="1"/>
          </p:cNvSpPr>
          <p:nvPr>
            <p:ph type="body" sz="quarter" idx="17" hasCustomPrompt="1"/>
          </p:nvPr>
        </p:nvSpPr>
        <p:spPr>
          <a:xfrm>
            <a:off x="6197601" y="5064252"/>
            <a:ext cx="1525431" cy="81886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2"/>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03</a:t>
            </a:r>
          </a:p>
        </p:txBody>
      </p:sp>
      <p:sp>
        <p:nvSpPr>
          <p:cNvPr id="15" name="Slide Number Placeholder 5">
            <a:extLst>
              <a:ext uri="{FF2B5EF4-FFF2-40B4-BE49-F238E27FC236}">
                <a16:creationId xmlns:a16="http://schemas.microsoft.com/office/drawing/2014/main" id="{FA0F26C7-5A5A-634B-B676-B5C780E103A4}"/>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681556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2"/>
            <a:ext cx="505968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575733" y="1333500"/>
            <a:ext cx="3566584" cy="1204984"/>
          </a:xfrm>
          <a:prstGeom prst="rect">
            <a:avLst/>
          </a:prstGeom>
        </p:spPr>
        <p:txBody>
          <a:bodyPr vert="horz" lIns="0" tIns="0" rIns="0" bIns="0" rtlCol="0" anchor="b">
            <a:noAutofit/>
          </a:bodyPr>
          <a:lstStyle>
            <a:lvl1pPr>
              <a:defRPr sz="2500" b="0" i="0" baseline="0"/>
            </a:lvl1pPr>
          </a:lstStyle>
          <a:p>
            <a:r>
              <a:rPr lang="en-US" dirty="0"/>
              <a:t>Click to edit </a:t>
            </a:r>
            <a:br>
              <a:rPr lang="en-US" dirty="0"/>
            </a:br>
            <a:r>
              <a:rPr lang="en-US" dirty="0"/>
              <a:t>Master title style</a:t>
            </a:r>
          </a:p>
        </p:txBody>
      </p:sp>
      <p:sp>
        <p:nvSpPr>
          <p:cNvPr id="38" name="Picture Placeholder 11">
            <a:extLst>
              <a:ext uri="{FF2B5EF4-FFF2-40B4-BE49-F238E27FC236}">
                <a16:creationId xmlns:a16="http://schemas.microsoft.com/office/drawing/2014/main" id="{EA91FC00-8331-9C4B-AB63-6CD36D1A5C50}"/>
              </a:ext>
            </a:extLst>
          </p:cNvPr>
          <p:cNvSpPr>
            <a:spLocks noGrp="1"/>
          </p:cNvSpPr>
          <p:nvPr>
            <p:ph type="pic" sz="quarter" idx="14" hasCustomPrompt="1"/>
          </p:nvPr>
        </p:nvSpPr>
        <p:spPr>
          <a:xfrm>
            <a:off x="9247718" y="365125"/>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0" name="Picture Placeholder 11">
            <a:extLst>
              <a:ext uri="{FF2B5EF4-FFF2-40B4-BE49-F238E27FC236}">
                <a16:creationId xmlns:a16="http://schemas.microsoft.com/office/drawing/2014/main" id="{4EA19090-7193-EE44-BD7D-E22140E7C7AC}"/>
              </a:ext>
            </a:extLst>
          </p:cNvPr>
          <p:cNvSpPr>
            <a:spLocks noGrp="1"/>
          </p:cNvSpPr>
          <p:nvPr>
            <p:ph type="pic" sz="quarter" idx="16" hasCustomPrompt="1"/>
          </p:nvPr>
        </p:nvSpPr>
        <p:spPr>
          <a:xfrm>
            <a:off x="9247718" y="2008698"/>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2" name="Picture Placeholder 11">
            <a:extLst>
              <a:ext uri="{FF2B5EF4-FFF2-40B4-BE49-F238E27FC236}">
                <a16:creationId xmlns:a16="http://schemas.microsoft.com/office/drawing/2014/main" id="{9D421CA4-BFCE-0C4E-803F-7261F27BAB22}"/>
              </a:ext>
            </a:extLst>
          </p:cNvPr>
          <p:cNvSpPr>
            <a:spLocks noGrp="1"/>
          </p:cNvSpPr>
          <p:nvPr>
            <p:ph type="pic" sz="quarter" idx="18" hasCustomPrompt="1"/>
          </p:nvPr>
        </p:nvSpPr>
        <p:spPr>
          <a:xfrm>
            <a:off x="9247718" y="3652271"/>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4" name="Picture Placeholder 11">
            <a:extLst>
              <a:ext uri="{FF2B5EF4-FFF2-40B4-BE49-F238E27FC236}">
                <a16:creationId xmlns:a16="http://schemas.microsoft.com/office/drawing/2014/main" id="{3F045126-DD91-DC4C-B772-BF417F3EE70E}"/>
              </a:ext>
            </a:extLst>
          </p:cNvPr>
          <p:cNvSpPr>
            <a:spLocks noGrp="1"/>
          </p:cNvSpPr>
          <p:nvPr>
            <p:ph type="pic" sz="quarter" idx="20" hasCustomPrompt="1"/>
          </p:nvPr>
        </p:nvSpPr>
        <p:spPr>
          <a:xfrm>
            <a:off x="9247718" y="5295843"/>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9" name="Picture Placeholder 11">
            <a:extLst>
              <a:ext uri="{FF2B5EF4-FFF2-40B4-BE49-F238E27FC236}">
                <a16:creationId xmlns:a16="http://schemas.microsoft.com/office/drawing/2014/main" id="{93451A61-1EAF-C945-9B53-06EDA6212481}"/>
              </a:ext>
            </a:extLst>
          </p:cNvPr>
          <p:cNvSpPr>
            <a:spLocks noGrp="1"/>
          </p:cNvSpPr>
          <p:nvPr>
            <p:ph type="pic" sz="quarter" idx="21" hasCustomPrompt="1"/>
          </p:nvPr>
        </p:nvSpPr>
        <p:spPr>
          <a:xfrm>
            <a:off x="6199718" y="365125"/>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50" name="Picture Placeholder 11">
            <a:extLst>
              <a:ext uri="{FF2B5EF4-FFF2-40B4-BE49-F238E27FC236}">
                <a16:creationId xmlns:a16="http://schemas.microsoft.com/office/drawing/2014/main" id="{5375A5BA-700B-A949-A1ED-AB7BAB503A60}"/>
              </a:ext>
            </a:extLst>
          </p:cNvPr>
          <p:cNvSpPr>
            <a:spLocks noGrp="1"/>
          </p:cNvSpPr>
          <p:nvPr>
            <p:ph type="pic" sz="quarter" idx="22" hasCustomPrompt="1"/>
          </p:nvPr>
        </p:nvSpPr>
        <p:spPr>
          <a:xfrm>
            <a:off x="6199718" y="2008698"/>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51" name="Picture Placeholder 11">
            <a:extLst>
              <a:ext uri="{FF2B5EF4-FFF2-40B4-BE49-F238E27FC236}">
                <a16:creationId xmlns:a16="http://schemas.microsoft.com/office/drawing/2014/main" id="{BB48D03D-EBFC-544E-8D77-8D150AB37D26}"/>
              </a:ext>
            </a:extLst>
          </p:cNvPr>
          <p:cNvSpPr>
            <a:spLocks noGrp="1"/>
          </p:cNvSpPr>
          <p:nvPr>
            <p:ph type="pic" sz="quarter" idx="23" hasCustomPrompt="1"/>
          </p:nvPr>
        </p:nvSpPr>
        <p:spPr>
          <a:xfrm>
            <a:off x="6199718" y="3652271"/>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52" name="Picture Placeholder 11">
            <a:extLst>
              <a:ext uri="{FF2B5EF4-FFF2-40B4-BE49-F238E27FC236}">
                <a16:creationId xmlns:a16="http://schemas.microsoft.com/office/drawing/2014/main" id="{3AC3ECFB-F87E-A846-9174-44AA6EB4716F}"/>
              </a:ext>
            </a:extLst>
          </p:cNvPr>
          <p:cNvSpPr>
            <a:spLocks noGrp="1"/>
          </p:cNvSpPr>
          <p:nvPr>
            <p:ph type="pic" sz="quarter" idx="24" hasCustomPrompt="1"/>
          </p:nvPr>
        </p:nvSpPr>
        <p:spPr>
          <a:xfrm>
            <a:off x="6199718" y="5295843"/>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16" name="Text Placeholder 4">
            <a:extLst>
              <a:ext uri="{FF2B5EF4-FFF2-40B4-BE49-F238E27FC236}">
                <a16:creationId xmlns:a16="http://schemas.microsoft.com/office/drawing/2014/main" id="{57B93FEF-3108-3245-A74B-B39FA1A028E7}"/>
              </a:ext>
            </a:extLst>
          </p:cNvPr>
          <p:cNvSpPr>
            <a:spLocks noGrp="1"/>
          </p:cNvSpPr>
          <p:nvPr>
            <p:ph type="body" sz="quarter" idx="13"/>
          </p:nvPr>
        </p:nvSpPr>
        <p:spPr>
          <a:xfrm>
            <a:off x="581024" y="2941983"/>
            <a:ext cx="3561293" cy="3550892"/>
          </a:xfrm>
        </p:spPr>
        <p:txBody>
          <a:bodyPr anchor="t" anchorCtr="0"/>
          <a:lstStyle>
            <a:lvl1pPr>
              <a:lnSpc>
                <a:spcPct val="90000"/>
              </a:lnSpc>
              <a:spcBef>
                <a:spcPts val="900"/>
              </a:spcBef>
              <a:spcAft>
                <a:spcPts val="0"/>
              </a:spcAft>
              <a:buFontTx/>
              <a:buNone/>
              <a:defRPr sz="1500" b="1" i="0" baseline="0">
                <a:solidFill>
                  <a:schemeClr val="accent2"/>
                </a:solidFill>
                <a:latin typeface="+mn-lt"/>
              </a:defRPr>
            </a:lvl1pPr>
            <a:lvl2pPr marL="0" marR="0" indent="0" algn="l" defTabSz="685800" rtl="0" eaLnBrk="1" fontAlgn="auto" latinLnBrk="0" hangingPunct="1">
              <a:lnSpc>
                <a:spcPct val="90000"/>
              </a:lnSpc>
              <a:spcBef>
                <a:spcPts val="900"/>
              </a:spcBef>
              <a:spcAft>
                <a:spcPts val="600"/>
              </a:spcAft>
              <a:buClr>
                <a:schemeClr val="accent2"/>
              </a:buClr>
              <a:buSzTx/>
              <a:buFontTx/>
              <a:buNone/>
              <a:tabLst/>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bg2"/>
                </a:solidFill>
              </a:defRPr>
            </a:lvl3pPr>
            <a:lvl4pPr marL="0" indent="0">
              <a:lnSpc>
                <a:spcPct val="90000"/>
              </a:lnSpc>
              <a:spcBef>
                <a:spcPts val="900"/>
              </a:spcBef>
              <a:spcAft>
                <a:spcPts val="600"/>
              </a:spcAft>
              <a:buClr>
                <a:schemeClr val="accent2"/>
              </a:buClr>
              <a:buFontTx/>
              <a:buNone/>
              <a:defRPr sz="1200" baseline="0">
                <a:solidFill>
                  <a:schemeClr val="bg2"/>
                </a:solidFill>
              </a:defRPr>
            </a:lvl4pPr>
            <a:lvl5pPr marL="0" indent="0">
              <a:lnSpc>
                <a:spcPct val="90000"/>
              </a:lnSpc>
              <a:spcBef>
                <a:spcPts val="900"/>
              </a:spcBef>
              <a:spcAft>
                <a:spcPts val="600"/>
              </a:spcAft>
              <a:buClr>
                <a:schemeClr val="accent2"/>
              </a:buClr>
              <a:buFontTx/>
              <a:buNone/>
              <a:defRPr sz="1200" baseline="0">
                <a:solidFill>
                  <a:schemeClr val="bg2"/>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EC54F332-3274-0843-8B7A-51F621E58BB0}"/>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1699559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flipH="1">
            <a:off x="7292219" y="2"/>
            <a:ext cx="489978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a:extLst>
              <a:ext uri="{FF2B5EF4-FFF2-40B4-BE49-F238E27FC236}">
                <a16:creationId xmlns:a16="http://schemas.microsoft.com/office/drawing/2014/main" id="{1EDB2EEB-FEE3-4642-9A2C-6C5A42A5E1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26"/>
          <a:stretch/>
        </p:blipFill>
        <p:spPr>
          <a:xfrm>
            <a:off x="4095684" y="1226459"/>
            <a:ext cx="8096316" cy="4989924"/>
          </a:xfrm>
          <a:prstGeom prst="rect">
            <a:avLst/>
          </a:prstGeom>
        </p:spPr>
      </p:pic>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575733" y="1333501"/>
            <a:ext cx="3749379" cy="1148443"/>
          </a:xfrm>
          <a:prstGeom prst="rect">
            <a:avLst/>
          </a:prstGeom>
        </p:spPr>
        <p:txBody>
          <a:bodyPr vert="horz" lIns="0" tIns="0" rIns="0" bIns="0" rtlCol="0" anchor="b">
            <a:noAutofit/>
          </a:bodyPr>
          <a:lstStyle>
            <a:lvl1pPr>
              <a:defRPr sz="2500" b="0" i="0" baseline="0"/>
            </a:lvl1pPr>
          </a:lstStyle>
          <a:p>
            <a:r>
              <a:rPr lang="en-US" dirty="0"/>
              <a:t>Click to edit </a:t>
            </a:r>
            <a:br>
              <a:rPr lang="en-US" dirty="0"/>
            </a:br>
            <a:r>
              <a:rPr lang="en-US" dirty="0"/>
              <a:t>Master title style</a:t>
            </a:r>
          </a:p>
        </p:txBody>
      </p:sp>
      <p:sp>
        <p:nvSpPr>
          <p:cNvPr id="17" name="Picture Placeholder 11">
            <a:extLst>
              <a:ext uri="{FF2B5EF4-FFF2-40B4-BE49-F238E27FC236}">
                <a16:creationId xmlns:a16="http://schemas.microsoft.com/office/drawing/2014/main" id="{926C92CC-69EA-8543-8CF2-4903D203337B}"/>
              </a:ext>
            </a:extLst>
          </p:cNvPr>
          <p:cNvSpPr>
            <a:spLocks noGrp="1"/>
          </p:cNvSpPr>
          <p:nvPr>
            <p:ph type="pic" sz="quarter" idx="11"/>
          </p:nvPr>
        </p:nvSpPr>
        <p:spPr>
          <a:xfrm>
            <a:off x="5091470" y="1632484"/>
            <a:ext cx="6342371" cy="3946123"/>
          </a:xfrm>
          <a:solidFill>
            <a:schemeClr val="bg2">
              <a:lumMod val="85000"/>
            </a:schemeClr>
          </a:solidFill>
        </p:spPr>
        <p:txBody>
          <a:bodyPr anchor="ctr" anchorCtr="0">
            <a:noAutofit/>
          </a:bodyPr>
          <a:lstStyle>
            <a:lvl1pPr algn="ctr">
              <a:defRPr sz="1600" cap="all" spc="300" baseline="0">
                <a:latin typeface="+mj-lt"/>
              </a:defRPr>
            </a:lvl1pPr>
          </a:lstStyle>
          <a:p>
            <a:r>
              <a:rPr lang="en-US"/>
              <a:t>Click icon to add picture</a:t>
            </a:r>
            <a:endParaRPr lang="en-US" dirty="0"/>
          </a:p>
        </p:txBody>
      </p:sp>
      <p:sp>
        <p:nvSpPr>
          <p:cNvPr id="7" name="Text Placeholder 4">
            <a:extLst>
              <a:ext uri="{FF2B5EF4-FFF2-40B4-BE49-F238E27FC236}">
                <a16:creationId xmlns:a16="http://schemas.microsoft.com/office/drawing/2014/main" id="{A783DBE2-522B-6B47-B588-B499E7C8FF41}"/>
              </a:ext>
            </a:extLst>
          </p:cNvPr>
          <p:cNvSpPr>
            <a:spLocks noGrp="1"/>
          </p:cNvSpPr>
          <p:nvPr>
            <p:ph type="body" sz="quarter" idx="12"/>
          </p:nvPr>
        </p:nvSpPr>
        <p:spPr>
          <a:xfrm>
            <a:off x="591090" y="2692085"/>
            <a:ext cx="3733261" cy="1941178"/>
          </a:xfrm>
        </p:spPr>
        <p:txBody>
          <a:bodyPr anchor="t" anchorCtr="0"/>
          <a:lstStyle>
            <a:lvl1pPr>
              <a:lnSpc>
                <a:spcPct val="90000"/>
              </a:lnSpc>
              <a:spcBef>
                <a:spcPts val="900"/>
              </a:spcBef>
              <a:spcAft>
                <a:spcPts val="0"/>
              </a:spcAft>
              <a:buFontTx/>
              <a:buNone/>
              <a:defRPr sz="1500" b="1" i="0" baseline="0">
                <a:solidFill>
                  <a:schemeClr val="accent2"/>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a:t>Click to edit Master text styles</a:t>
            </a:r>
          </a:p>
          <a:p>
            <a:pPr lvl="1"/>
            <a:r>
              <a:rPr lang="en-US"/>
              <a:t>Second level</a:t>
            </a:r>
          </a:p>
        </p:txBody>
      </p:sp>
      <p:sp>
        <p:nvSpPr>
          <p:cNvPr id="11" name="Slide Number Placeholder 5">
            <a:extLst>
              <a:ext uri="{FF2B5EF4-FFF2-40B4-BE49-F238E27FC236}">
                <a16:creationId xmlns:a16="http://schemas.microsoft.com/office/drawing/2014/main" id="{C2BDCB68-449B-4040-9962-AFBB7A3CAD60}"/>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592292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t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3467100"/>
            <a:ext cx="12192001" cy="3390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6423079" y="365125"/>
            <a:ext cx="5216471" cy="2865436"/>
          </a:xfrm>
          <a:prstGeom prst="rect">
            <a:avLst/>
          </a:prstGeom>
        </p:spPr>
        <p:txBody>
          <a:bodyPr vert="horz" lIns="0" tIns="0" rIns="0" bIns="0" rtlCol="0" anchor="b" anchorCtr="0">
            <a:noAutofit/>
          </a:bodyPr>
          <a:lstStyle>
            <a:lvl1pPr algn="l">
              <a:defRPr sz="4000" b="0" i="0" baseline="0"/>
            </a:lvl1pPr>
          </a:lstStyle>
          <a:p>
            <a:r>
              <a:rPr lang="en-US" dirty="0"/>
              <a:t>Click to edit </a:t>
            </a:r>
            <a:br>
              <a:rPr lang="en-US" dirty="0"/>
            </a:br>
            <a:r>
              <a:rPr lang="en-US" dirty="0"/>
              <a:t>Master title style</a:t>
            </a:r>
          </a:p>
        </p:txBody>
      </p:sp>
      <p:sp>
        <p:nvSpPr>
          <p:cNvPr id="11" name="Text Placeholder 4">
            <a:extLst>
              <a:ext uri="{FF2B5EF4-FFF2-40B4-BE49-F238E27FC236}">
                <a16:creationId xmlns:a16="http://schemas.microsoft.com/office/drawing/2014/main" id="{A32EEC41-57E6-994D-87C1-146ABCB7A3FA}"/>
              </a:ext>
            </a:extLst>
          </p:cNvPr>
          <p:cNvSpPr>
            <a:spLocks noGrp="1"/>
          </p:cNvSpPr>
          <p:nvPr>
            <p:ph type="body" sz="quarter" idx="13"/>
          </p:nvPr>
        </p:nvSpPr>
        <p:spPr>
          <a:xfrm>
            <a:off x="6400800" y="3969973"/>
            <a:ext cx="5238752" cy="2156190"/>
          </a:xfrm>
        </p:spPr>
        <p:txBody>
          <a:bodyPr anchor="t" anchorCtr="0"/>
          <a:lstStyle>
            <a:lvl1pPr>
              <a:lnSpc>
                <a:spcPct val="90000"/>
              </a:lnSpc>
              <a:spcBef>
                <a:spcPts val="900"/>
              </a:spcBef>
              <a:spcAft>
                <a:spcPts val="0"/>
              </a:spcAft>
              <a:buFontTx/>
              <a:buNone/>
              <a:defRPr sz="1500" b="1" i="0" baseline="0">
                <a:solidFill>
                  <a:schemeClr val="accent2"/>
                </a:solidFill>
                <a:latin typeface="+mn-lt"/>
              </a:defRPr>
            </a:lvl1pPr>
            <a:lvl2pPr marL="0" marR="0" indent="0" algn="l" defTabSz="685800" rtl="0" eaLnBrk="1" fontAlgn="auto" latinLnBrk="0" hangingPunct="1">
              <a:lnSpc>
                <a:spcPct val="90000"/>
              </a:lnSpc>
              <a:spcBef>
                <a:spcPts val="900"/>
              </a:spcBef>
              <a:spcAft>
                <a:spcPts val="600"/>
              </a:spcAft>
              <a:buClr>
                <a:schemeClr val="accent2"/>
              </a:buClr>
              <a:buSzTx/>
              <a:buFontTx/>
              <a:buNone/>
              <a:tabLst/>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bg2"/>
                </a:solidFill>
              </a:defRPr>
            </a:lvl3pPr>
            <a:lvl4pPr marL="0" indent="0">
              <a:lnSpc>
                <a:spcPct val="90000"/>
              </a:lnSpc>
              <a:spcBef>
                <a:spcPts val="900"/>
              </a:spcBef>
              <a:spcAft>
                <a:spcPts val="600"/>
              </a:spcAft>
              <a:buClr>
                <a:schemeClr val="accent2"/>
              </a:buClr>
              <a:buFontTx/>
              <a:buNone/>
              <a:defRPr sz="1200" baseline="0">
                <a:solidFill>
                  <a:schemeClr val="bg2"/>
                </a:solidFill>
              </a:defRPr>
            </a:lvl4pPr>
            <a:lvl5pPr marL="0" indent="0">
              <a:lnSpc>
                <a:spcPct val="90000"/>
              </a:lnSpc>
              <a:spcBef>
                <a:spcPts val="900"/>
              </a:spcBef>
              <a:spcAft>
                <a:spcPts val="600"/>
              </a:spcAft>
              <a:buClr>
                <a:schemeClr val="accent2"/>
              </a:buClr>
              <a:buFontTx/>
              <a:buNone/>
              <a:defRPr sz="1200" baseline="0">
                <a:solidFill>
                  <a:schemeClr val="bg2"/>
                </a:solidFill>
              </a:defRPr>
            </a:lvl5pPr>
          </a:lstStyle>
          <a:p>
            <a:pPr lvl="0"/>
            <a:r>
              <a:rPr lang="en-US"/>
              <a:t>Click to edit Master text styles</a:t>
            </a:r>
          </a:p>
          <a:p>
            <a:pPr lvl="1"/>
            <a:r>
              <a:rPr lang="en-US"/>
              <a:t>Second level</a:t>
            </a:r>
          </a:p>
        </p:txBody>
      </p:sp>
      <p:grpSp>
        <p:nvGrpSpPr>
          <p:cNvPr id="10" name="Group 9">
            <a:extLst>
              <a:ext uri="{FF2B5EF4-FFF2-40B4-BE49-F238E27FC236}">
                <a16:creationId xmlns:a16="http://schemas.microsoft.com/office/drawing/2014/main" id="{72C91E59-9F1E-4D40-B778-7DE0EE9FA289}"/>
              </a:ext>
            </a:extLst>
          </p:cNvPr>
          <p:cNvGrpSpPr/>
          <p:nvPr userDrawn="1"/>
        </p:nvGrpSpPr>
        <p:grpSpPr>
          <a:xfrm>
            <a:off x="741210" y="88885"/>
            <a:ext cx="4918380" cy="8378920"/>
            <a:chOff x="3188322" y="783809"/>
            <a:chExt cx="4160726" cy="7088184"/>
          </a:xfrm>
          <a:effectLst>
            <a:outerShdw blurRad="419100" dist="241300" dir="2700000" algn="tl" rotWithShape="0">
              <a:prstClr val="black">
                <a:alpha val="21000"/>
              </a:prstClr>
            </a:outerShdw>
          </a:effectLst>
        </p:grpSpPr>
        <p:pic>
          <p:nvPicPr>
            <p:cNvPr id="13" name="Grafik 19">
              <a:extLst>
                <a:ext uri="{FF2B5EF4-FFF2-40B4-BE49-F238E27FC236}">
                  <a16:creationId xmlns:a16="http://schemas.microsoft.com/office/drawing/2014/main" id="{F2944F01-F460-454D-8507-9A4A831A4679}"/>
                </a:ext>
              </a:extLst>
            </p:cNvPr>
            <p:cNvPicPr>
              <a:picLocks noChangeAspect="1"/>
            </p:cNvPicPr>
            <p:nvPr/>
          </p:nvPicPr>
          <p:blipFill>
            <a:blip r:embed="rId2"/>
            <a:stretch>
              <a:fillRect/>
            </a:stretch>
          </p:blipFill>
          <p:spPr>
            <a:xfrm>
              <a:off x="3188322" y="783809"/>
              <a:ext cx="4160726" cy="7088184"/>
            </a:xfrm>
            <a:prstGeom prst="rect">
              <a:avLst/>
            </a:prstGeom>
          </p:spPr>
        </p:pic>
        <p:sp>
          <p:nvSpPr>
            <p:cNvPr id="16" name="Freeform: Shape 3">
              <a:extLst>
                <a:ext uri="{FF2B5EF4-FFF2-40B4-BE49-F238E27FC236}">
                  <a16:creationId xmlns:a16="http://schemas.microsoft.com/office/drawing/2014/main" id="{7117B851-F69B-F746-82D9-EA5C3AD7ED22}"/>
                </a:ext>
              </a:extLst>
            </p:cNvPr>
            <p:cNvSpPr/>
            <p:nvPr userDrawn="1"/>
          </p:nvSpPr>
          <p:spPr>
            <a:xfrm>
              <a:off x="3628799" y="1434976"/>
              <a:ext cx="3294062" cy="4351337"/>
            </a:xfrm>
            <a:custGeom>
              <a:avLst/>
              <a:gdLst>
                <a:gd name="connsiteX0" fmla="*/ 0 w 3294062"/>
                <a:gd name="connsiteY0" fmla="*/ 0 h 4351337"/>
                <a:gd name="connsiteX1" fmla="*/ 3294062 w 3294062"/>
                <a:gd name="connsiteY1" fmla="*/ 0 h 4351337"/>
                <a:gd name="connsiteX2" fmla="*/ 3294062 w 3294062"/>
                <a:gd name="connsiteY2" fmla="*/ 4351337 h 4351337"/>
                <a:gd name="connsiteX3" fmla="*/ 0 w 3294062"/>
                <a:gd name="connsiteY3" fmla="*/ 4351337 h 4351337"/>
              </a:gdLst>
              <a:ahLst/>
              <a:cxnLst>
                <a:cxn ang="0">
                  <a:pos x="connsiteX0" y="connsiteY0"/>
                </a:cxn>
                <a:cxn ang="0">
                  <a:pos x="connsiteX1" y="connsiteY1"/>
                </a:cxn>
                <a:cxn ang="0">
                  <a:pos x="connsiteX2" y="connsiteY2"/>
                </a:cxn>
                <a:cxn ang="0">
                  <a:pos x="connsiteX3" y="connsiteY3"/>
                </a:cxn>
              </a:cxnLst>
              <a:rect l="l" t="t" r="r" b="b"/>
              <a:pathLst>
                <a:path w="3294062" h="4351337">
                  <a:moveTo>
                    <a:pt x="0" y="0"/>
                  </a:moveTo>
                  <a:lnTo>
                    <a:pt x="3294062" y="0"/>
                  </a:lnTo>
                  <a:lnTo>
                    <a:pt x="3294062" y="4351337"/>
                  </a:lnTo>
                  <a:lnTo>
                    <a:pt x="0" y="43513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18" name="Picture Placeholder 11">
            <a:extLst>
              <a:ext uri="{FF2B5EF4-FFF2-40B4-BE49-F238E27FC236}">
                <a16:creationId xmlns:a16="http://schemas.microsoft.com/office/drawing/2014/main" id="{3160740F-EA1E-3344-B1D1-7D7914FAE0DD}"/>
              </a:ext>
            </a:extLst>
          </p:cNvPr>
          <p:cNvSpPr>
            <a:spLocks noGrp="1"/>
          </p:cNvSpPr>
          <p:nvPr>
            <p:ph type="pic" sz="quarter" idx="11"/>
          </p:nvPr>
        </p:nvSpPr>
        <p:spPr>
          <a:xfrm>
            <a:off x="1249627" y="870445"/>
            <a:ext cx="3929411" cy="5146153"/>
          </a:xfrm>
          <a:solidFill>
            <a:schemeClr val="bg2">
              <a:lumMod val="85000"/>
            </a:schemeClr>
          </a:solidFill>
        </p:spPr>
        <p:txBody>
          <a:bodyPr anchor="ctr" anchorCtr="0">
            <a:noAutofit/>
          </a:bodyPr>
          <a:lstStyle>
            <a:lvl1pPr algn="ctr">
              <a:defRPr sz="1600" cap="all" spc="300" baseline="0">
                <a:latin typeface="+mj-lt"/>
              </a:defRPr>
            </a:lvl1pPr>
          </a:lstStyle>
          <a:p>
            <a:r>
              <a:rPr lang="en-US"/>
              <a:t>Click icon to add picture</a:t>
            </a:r>
            <a:endParaRPr lang="en-US" dirty="0"/>
          </a:p>
        </p:txBody>
      </p:sp>
      <p:sp>
        <p:nvSpPr>
          <p:cNvPr id="19" name="Slide Number Placeholder 5">
            <a:extLst>
              <a:ext uri="{FF2B5EF4-FFF2-40B4-BE49-F238E27FC236}">
                <a16:creationId xmlns:a16="http://schemas.microsoft.com/office/drawing/2014/main" id="{2D6127B1-2CB6-F040-B3AF-B64B0E7745EF}"/>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972184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ell phone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2"/>
            <a:ext cx="64008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575733" y="1189039"/>
            <a:ext cx="3566584" cy="1147762"/>
          </a:xfrm>
          <a:prstGeom prst="rect">
            <a:avLst/>
          </a:prstGeom>
        </p:spPr>
        <p:txBody>
          <a:bodyPr vert="horz" lIns="0" tIns="0" rIns="0" bIns="0" rtlCol="0" anchor="t" anchorCtr="0">
            <a:noAutofit/>
          </a:bodyPr>
          <a:lstStyle>
            <a:lvl1pPr algn="r">
              <a:defRPr sz="2500" b="0" i="0" baseline="0"/>
            </a:lvl1pPr>
          </a:lstStyle>
          <a:p>
            <a:r>
              <a:rPr lang="en-US" dirty="0"/>
              <a:t>Click to edit </a:t>
            </a:r>
            <a:br>
              <a:rPr lang="en-US" dirty="0"/>
            </a:br>
            <a:r>
              <a:rPr lang="en-US" dirty="0"/>
              <a:t>Master title style</a:t>
            </a:r>
          </a:p>
        </p:txBody>
      </p:sp>
      <p:sp>
        <p:nvSpPr>
          <p:cNvPr id="10" name="Text Placeholder 4">
            <a:extLst>
              <a:ext uri="{FF2B5EF4-FFF2-40B4-BE49-F238E27FC236}">
                <a16:creationId xmlns:a16="http://schemas.microsoft.com/office/drawing/2014/main" id="{F1F9C2BA-76CA-AF4C-96F3-C3D83FC9F33E}"/>
              </a:ext>
            </a:extLst>
          </p:cNvPr>
          <p:cNvSpPr>
            <a:spLocks noGrp="1"/>
          </p:cNvSpPr>
          <p:nvPr>
            <p:ph type="body" sz="quarter" idx="12" hasCustomPrompt="1"/>
          </p:nvPr>
        </p:nvSpPr>
        <p:spPr>
          <a:xfrm>
            <a:off x="8075085" y="2315981"/>
            <a:ext cx="3564467" cy="3810182"/>
          </a:xfrm>
        </p:spPr>
        <p:txBody>
          <a:bodyPr anchor="b" anchorCtr="0"/>
          <a:lstStyle>
            <a:lvl1pPr>
              <a:lnSpc>
                <a:spcPct val="90000"/>
              </a:lnSpc>
              <a:spcBef>
                <a:spcPts val="900"/>
              </a:spcBef>
              <a:spcAft>
                <a:spcPts val="0"/>
              </a:spcAft>
              <a:buFontTx/>
              <a:buNone/>
              <a:defRPr sz="1500" b="1" i="0" baseline="0">
                <a:solidFill>
                  <a:schemeClr val="accent2"/>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pic>
        <p:nvPicPr>
          <p:cNvPr id="9" name="Picture 8" descr="iPhone6_mockup_front_white.png">
            <a:extLst>
              <a:ext uri="{FF2B5EF4-FFF2-40B4-BE49-F238E27FC236}">
                <a16:creationId xmlns:a16="http://schemas.microsoft.com/office/drawing/2014/main" id="{282BEC69-DACF-4149-B977-7A67B2E6F9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8857" y="-915"/>
            <a:ext cx="4410635" cy="6899042"/>
          </a:xfrm>
          <a:prstGeom prst="rect">
            <a:avLst/>
          </a:prstGeom>
        </p:spPr>
      </p:pic>
      <p:sp>
        <p:nvSpPr>
          <p:cNvPr id="12" name="Picture Placeholder 11">
            <a:extLst>
              <a:ext uri="{FF2B5EF4-FFF2-40B4-BE49-F238E27FC236}">
                <a16:creationId xmlns:a16="http://schemas.microsoft.com/office/drawing/2014/main" id="{6090BE6C-1B7F-F24B-9467-6ECE4EF01025}"/>
              </a:ext>
            </a:extLst>
          </p:cNvPr>
          <p:cNvSpPr>
            <a:spLocks noGrp="1"/>
          </p:cNvSpPr>
          <p:nvPr>
            <p:ph type="pic" sz="quarter" idx="11"/>
          </p:nvPr>
        </p:nvSpPr>
        <p:spPr>
          <a:xfrm>
            <a:off x="4806309" y="1120161"/>
            <a:ext cx="2593416" cy="4635179"/>
          </a:xfrm>
          <a:solidFill>
            <a:schemeClr val="bg2">
              <a:lumMod val="85000"/>
            </a:schemeClr>
          </a:solidFill>
        </p:spPr>
        <p:txBody>
          <a:bodyPr anchor="ctr" anchorCtr="0">
            <a:noAutofit/>
          </a:bodyPr>
          <a:lstStyle>
            <a:lvl1pPr algn="ctr">
              <a:defRPr sz="1600" cap="all" spc="300" baseline="0">
                <a:latin typeface="+mj-lt"/>
              </a:defRPr>
            </a:lvl1pPr>
          </a:lstStyle>
          <a:p>
            <a:r>
              <a:rPr lang="en-US"/>
              <a:t>Click icon to add picture</a:t>
            </a:r>
            <a:endParaRPr lang="en-US" dirty="0"/>
          </a:p>
        </p:txBody>
      </p:sp>
      <p:sp>
        <p:nvSpPr>
          <p:cNvPr id="13" name="Slide Number Placeholder 5">
            <a:extLst>
              <a:ext uri="{FF2B5EF4-FFF2-40B4-BE49-F238E27FC236}">
                <a16:creationId xmlns:a16="http://schemas.microsoft.com/office/drawing/2014/main" id="{717A42CA-65F4-F54E-92C1-A4772403DF07}"/>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2584669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uter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2"/>
            <a:ext cx="729222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7891149" y="1333500"/>
            <a:ext cx="3749163" cy="1188328"/>
          </a:xfrm>
          <a:prstGeom prst="rect">
            <a:avLst/>
          </a:prstGeom>
        </p:spPr>
        <p:txBody>
          <a:bodyPr vert="horz" lIns="0" tIns="0" rIns="0" bIns="0" rtlCol="0" anchor="b">
            <a:noAutofit/>
          </a:bodyPr>
          <a:lstStyle>
            <a:lvl1pPr>
              <a:defRPr sz="2500" b="0" i="0" baseline="0"/>
            </a:lvl1pPr>
          </a:lstStyle>
          <a:p>
            <a:r>
              <a:rPr lang="en-US" dirty="0"/>
              <a:t>Click to edit </a:t>
            </a:r>
            <a:br>
              <a:rPr lang="en-US" dirty="0"/>
            </a:br>
            <a:r>
              <a:rPr lang="en-US" dirty="0"/>
              <a:t>Master title style</a:t>
            </a:r>
          </a:p>
        </p:txBody>
      </p:sp>
      <p:sp>
        <p:nvSpPr>
          <p:cNvPr id="7" name="Text Placeholder 4">
            <a:extLst>
              <a:ext uri="{FF2B5EF4-FFF2-40B4-BE49-F238E27FC236}">
                <a16:creationId xmlns:a16="http://schemas.microsoft.com/office/drawing/2014/main" id="{78670897-5F6C-1C46-8349-5433E700A70A}"/>
              </a:ext>
            </a:extLst>
          </p:cNvPr>
          <p:cNvSpPr>
            <a:spLocks noGrp="1"/>
          </p:cNvSpPr>
          <p:nvPr>
            <p:ph type="body" sz="quarter" idx="12"/>
          </p:nvPr>
        </p:nvSpPr>
        <p:spPr>
          <a:xfrm>
            <a:off x="7890933" y="2692085"/>
            <a:ext cx="3748619" cy="3434078"/>
          </a:xfrm>
        </p:spPr>
        <p:txBody>
          <a:bodyPr anchor="t" anchorCtr="0"/>
          <a:lstStyle>
            <a:lvl1pPr>
              <a:lnSpc>
                <a:spcPct val="90000"/>
              </a:lnSpc>
              <a:spcBef>
                <a:spcPts val="900"/>
              </a:spcBef>
              <a:spcAft>
                <a:spcPts val="0"/>
              </a:spcAft>
              <a:buFontTx/>
              <a:buNone/>
              <a:defRPr sz="1500" b="1" i="0" baseline="0">
                <a:solidFill>
                  <a:schemeClr val="accent2"/>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a:t>Click to edit Master text styles</a:t>
            </a:r>
          </a:p>
          <a:p>
            <a:pPr lvl="1"/>
            <a:r>
              <a:rPr lang="en-US"/>
              <a:t>Second level</a:t>
            </a:r>
          </a:p>
        </p:txBody>
      </p:sp>
      <p:pic>
        <p:nvPicPr>
          <p:cNvPr id="8" name="Shape 1701">
            <a:extLst>
              <a:ext uri="{FF2B5EF4-FFF2-40B4-BE49-F238E27FC236}">
                <a16:creationId xmlns:a16="http://schemas.microsoft.com/office/drawing/2014/main" id="{5314B3A1-BAA5-0F43-BF84-1CA5451D2848}"/>
              </a:ext>
            </a:extLst>
          </p:cNvPr>
          <p:cNvPicPr preferRelativeResize="0"/>
          <p:nvPr userDrawn="1"/>
        </p:nvPicPr>
        <p:blipFill rotWithShape="1">
          <a:blip r:embed="rId2">
            <a:alphaModFix/>
          </a:blip>
          <a:srcRect l="2735"/>
          <a:stretch/>
        </p:blipFill>
        <p:spPr>
          <a:xfrm>
            <a:off x="368833" y="894198"/>
            <a:ext cx="6793967" cy="7639022"/>
          </a:xfrm>
          <a:prstGeom prst="rect">
            <a:avLst/>
          </a:prstGeom>
          <a:noFill/>
          <a:ln>
            <a:noFill/>
          </a:ln>
          <a:effectLst>
            <a:outerShdw blurRad="304800" dist="279400" dir="2700000" algn="tl" rotWithShape="0">
              <a:prstClr val="black">
                <a:alpha val="18000"/>
              </a:prstClr>
            </a:outerShdw>
          </a:effectLst>
        </p:spPr>
      </p:pic>
      <p:sp>
        <p:nvSpPr>
          <p:cNvPr id="10" name="Picture Placeholder 11">
            <a:extLst>
              <a:ext uri="{FF2B5EF4-FFF2-40B4-BE49-F238E27FC236}">
                <a16:creationId xmlns:a16="http://schemas.microsoft.com/office/drawing/2014/main" id="{B14B660F-0B87-964B-8B5A-137AD91CF2BA}"/>
              </a:ext>
            </a:extLst>
          </p:cNvPr>
          <p:cNvSpPr>
            <a:spLocks noGrp="1"/>
          </p:cNvSpPr>
          <p:nvPr>
            <p:ph type="pic" sz="quarter" idx="11"/>
          </p:nvPr>
        </p:nvSpPr>
        <p:spPr>
          <a:xfrm>
            <a:off x="675923" y="1333501"/>
            <a:ext cx="5958558" cy="3594099"/>
          </a:xfrm>
          <a:solidFill>
            <a:schemeClr val="bg2">
              <a:lumMod val="85000"/>
            </a:schemeClr>
          </a:solidFill>
        </p:spPr>
        <p:txBody>
          <a:bodyPr anchor="ctr" anchorCtr="0">
            <a:noAutofit/>
          </a:bodyPr>
          <a:lstStyle>
            <a:lvl1pPr algn="ctr">
              <a:defRPr sz="1600" cap="all" spc="300" baseline="0">
                <a:latin typeface="+mj-lt"/>
              </a:defRPr>
            </a:lvl1pPr>
          </a:lstStyle>
          <a:p>
            <a:r>
              <a:rPr lang="en-US"/>
              <a:t>Click icon to add picture</a:t>
            </a:r>
            <a:endParaRPr lang="en-US" dirty="0"/>
          </a:p>
        </p:txBody>
      </p:sp>
      <p:sp>
        <p:nvSpPr>
          <p:cNvPr id="12" name="Slide Number Placeholder 5">
            <a:extLst>
              <a:ext uri="{FF2B5EF4-FFF2-40B4-BE49-F238E27FC236}">
                <a16:creationId xmlns:a16="http://schemas.microsoft.com/office/drawing/2014/main" id="{FDC7FA92-D4AC-9643-BB0E-0D3C272AA54D}"/>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1295579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E66655-329A-3744-BC22-477F250B9F9D}"/>
              </a:ext>
            </a:extLst>
          </p:cNvPr>
          <p:cNvSpPr/>
          <p:nvPr userDrawn="1"/>
        </p:nvSpPr>
        <p:spPr>
          <a:xfrm>
            <a:off x="0" y="1"/>
            <a:ext cx="12192000" cy="118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016CA424-4051-5C43-AFC2-89F86EA2499C}"/>
              </a:ext>
            </a:extLst>
          </p:cNvPr>
          <p:cNvSpPr>
            <a:spLocks noGrp="1"/>
          </p:cNvSpPr>
          <p:nvPr>
            <p:ph type="ctrTitle" hasCustomPrompt="1"/>
          </p:nvPr>
        </p:nvSpPr>
        <p:spPr>
          <a:xfrm>
            <a:off x="575734" y="4097273"/>
            <a:ext cx="8252884" cy="2034398"/>
          </a:xfrm>
        </p:spPr>
        <p:txBody>
          <a:bodyPr anchor="b"/>
          <a:lstStyle>
            <a:lvl1pPr algn="l">
              <a:lnSpc>
                <a:spcPct val="90000"/>
              </a:lnSpc>
              <a:defRPr sz="5000" b="1" i="0" normalizeH="0" baseline="0">
                <a:solidFill>
                  <a:schemeClr val="accent2"/>
                </a:solidFill>
              </a:defRPr>
            </a:lvl1pPr>
          </a:lstStyle>
          <a:p>
            <a:r>
              <a:rPr lang="en-US" dirty="0"/>
              <a:t>Click to edit </a:t>
            </a:r>
            <a:br>
              <a:rPr lang="en-US" dirty="0"/>
            </a:br>
            <a:r>
              <a:rPr lang="en-US" dirty="0"/>
              <a:t>Master title style</a:t>
            </a:r>
          </a:p>
        </p:txBody>
      </p:sp>
      <p:pic>
        <p:nvPicPr>
          <p:cNvPr id="6" name="Picture 5">
            <a:extLst>
              <a:ext uri="{FF2B5EF4-FFF2-40B4-BE49-F238E27FC236}">
                <a16:creationId xmlns:a16="http://schemas.microsoft.com/office/drawing/2014/main" id="{B6839D3C-CF7E-D349-9574-D91E4E24B9C7}"/>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9010927" y="5079077"/>
            <a:ext cx="2628623" cy="1047086"/>
          </a:xfrm>
          <a:prstGeom prst="rect">
            <a:avLst/>
          </a:prstGeom>
        </p:spPr>
      </p:pic>
      <p:sp>
        <p:nvSpPr>
          <p:cNvPr id="8" name="Slide Number Placeholder 5">
            <a:extLst>
              <a:ext uri="{FF2B5EF4-FFF2-40B4-BE49-F238E27FC236}">
                <a16:creationId xmlns:a16="http://schemas.microsoft.com/office/drawing/2014/main" id="{7C3017A7-59FB-4447-963C-4CD8C4B9E7E5}"/>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4247131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with Social">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E66655-329A-3744-BC22-477F250B9F9D}"/>
              </a:ext>
            </a:extLst>
          </p:cNvPr>
          <p:cNvSpPr/>
          <p:nvPr userDrawn="1"/>
        </p:nvSpPr>
        <p:spPr>
          <a:xfrm>
            <a:off x="0" y="1"/>
            <a:ext cx="12192000" cy="118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D2053D77-6005-DD42-9A66-97A479F98CC6}"/>
              </a:ext>
            </a:extLst>
          </p:cNvPr>
          <p:cNvSpPr>
            <a:spLocks noGrp="1"/>
          </p:cNvSpPr>
          <p:nvPr>
            <p:ph type="ctrTitle" hasCustomPrompt="1"/>
          </p:nvPr>
        </p:nvSpPr>
        <p:spPr>
          <a:xfrm>
            <a:off x="575734" y="4097273"/>
            <a:ext cx="8252884" cy="2034398"/>
          </a:xfrm>
        </p:spPr>
        <p:txBody>
          <a:bodyPr anchor="b"/>
          <a:lstStyle>
            <a:lvl1pPr algn="l">
              <a:lnSpc>
                <a:spcPct val="90000"/>
              </a:lnSpc>
              <a:defRPr sz="5000" b="1" i="0" normalizeH="0" baseline="0">
                <a:solidFill>
                  <a:schemeClr val="accent2"/>
                </a:solidFill>
              </a:defRPr>
            </a:lvl1pPr>
          </a:lstStyle>
          <a:p>
            <a:r>
              <a:rPr lang="en-US" dirty="0"/>
              <a:t>Click to edit </a:t>
            </a:r>
            <a:br>
              <a:rPr lang="en-US" dirty="0"/>
            </a:br>
            <a:r>
              <a:rPr lang="en-US" dirty="0"/>
              <a:t>Master title style</a:t>
            </a:r>
          </a:p>
        </p:txBody>
      </p:sp>
      <p:sp>
        <p:nvSpPr>
          <p:cNvPr id="18" name="Title 1">
            <a:extLst>
              <a:ext uri="{FF2B5EF4-FFF2-40B4-BE49-F238E27FC236}">
                <a16:creationId xmlns:a16="http://schemas.microsoft.com/office/drawing/2014/main" id="{5167E6D8-EFF6-DC4B-B38F-7321D5EFE447}"/>
              </a:ext>
            </a:extLst>
          </p:cNvPr>
          <p:cNvSpPr txBox="1">
            <a:spLocks/>
          </p:cNvSpPr>
          <p:nvPr userDrawn="1"/>
        </p:nvSpPr>
        <p:spPr>
          <a:xfrm>
            <a:off x="9439025" y="1814945"/>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19" name="Title 1">
            <a:extLst>
              <a:ext uri="{FF2B5EF4-FFF2-40B4-BE49-F238E27FC236}">
                <a16:creationId xmlns:a16="http://schemas.microsoft.com/office/drawing/2014/main" id="{B7A7D802-5E16-E449-8F5A-C280F59D16FB}"/>
              </a:ext>
            </a:extLst>
          </p:cNvPr>
          <p:cNvSpPr txBox="1">
            <a:spLocks/>
          </p:cNvSpPr>
          <p:nvPr userDrawn="1"/>
        </p:nvSpPr>
        <p:spPr>
          <a:xfrm>
            <a:off x="9439025" y="2241983"/>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20" name="Title 1">
            <a:extLst>
              <a:ext uri="{FF2B5EF4-FFF2-40B4-BE49-F238E27FC236}">
                <a16:creationId xmlns:a16="http://schemas.microsoft.com/office/drawing/2014/main" id="{46B61DB6-20C6-AB4D-9634-ECD458C78AA4}"/>
              </a:ext>
            </a:extLst>
          </p:cNvPr>
          <p:cNvSpPr txBox="1">
            <a:spLocks/>
          </p:cNvSpPr>
          <p:nvPr userDrawn="1"/>
        </p:nvSpPr>
        <p:spPr>
          <a:xfrm>
            <a:off x="9439025" y="3523095"/>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21" name="Title 1">
            <a:extLst>
              <a:ext uri="{FF2B5EF4-FFF2-40B4-BE49-F238E27FC236}">
                <a16:creationId xmlns:a16="http://schemas.microsoft.com/office/drawing/2014/main" id="{9DDE1056-CBD4-904A-AC99-E1AD06ED74EA}"/>
              </a:ext>
            </a:extLst>
          </p:cNvPr>
          <p:cNvSpPr txBox="1">
            <a:spLocks/>
          </p:cNvSpPr>
          <p:nvPr userDrawn="1"/>
        </p:nvSpPr>
        <p:spPr>
          <a:xfrm>
            <a:off x="9439025" y="3096059"/>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22" name="Title 1">
            <a:extLst>
              <a:ext uri="{FF2B5EF4-FFF2-40B4-BE49-F238E27FC236}">
                <a16:creationId xmlns:a16="http://schemas.microsoft.com/office/drawing/2014/main" id="{00CD3473-FDD9-F044-94CB-D0B186241FFB}"/>
              </a:ext>
            </a:extLst>
          </p:cNvPr>
          <p:cNvSpPr txBox="1">
            <a:spLocks/>
          </p:cNvSpPr>
          <p:nvPr userDrawn="1"/>
        </p:nvSpPr>
        <p:spPr>
          <a:xfrm>
            <a:off x="9439025" y="2669021"/>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pic>
        <p:nvPicPr>
          <p:cNvPr id="17" name="Picture 16">
            <a:extLst>
              <a:ext uri="{FF2B5EF4-FFF2-40B4-BE49-F238E27FC236}">
                <a16:creationId xmlns:a16="http://schemas.microsoft.com/office/drawing/2014/main" id="{E50AFC74-F43B-A740-858F-A660AE8B3051}"/>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9010927" y="5079077"/>
            <a:ext cx="2628623" cy="1047086"/>
          </a:xfrm>
          <a:prstGeom prst="rect">
            <a:avLst/>
          </a:prstGeom>
        </p:spPr>
      </p:pic>
      <p:pic>
        <p:nvPicPr>
          <p:cNvPr id="23" name="Picture 22">
            <a:extLst>
              <a:ext uri="{FF2B5EF4-FFF2-40B4-BE49-F238E27FC236}">
                <a16:creationId xmlns:a16="http://schemas.microsoft.com/office/drawing/2014/main" id="{5E0F4EB2-48B3-9F45-8502-5F2E59B8FD68}"/>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8979914" y="1760471"/>
            <a:ext cx="293281" cy="293281"/>
          </a:xfrm>
          <a:prstGeom prst="rect">
            <a:avLst/>
          </a:prstGeom>
          <a:noFill/>
        </p:spPr>
      </p:pic>
      <p:pic>
        <p:nvPicPr>
          <p:cNvPr id="25" name="Picture 24">
            <a:extLst>
              <a:ext uri="{FF2B5EF4-FFF2-40B4-BE49-F238E27FC236}">
                <a16:creationId xmlns:a16="http://schemas.microsoft.com/office/drawing/2014/main" id="{08D5B462-6ED6-C84F-8CFF-A8811A5FC21E}"/>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8979914" y="2176168"/>
            <a:ext cx="293281" cy="293281"/>
          </a:xfrm>
          <a:prstGeom prst="rect">
            <a:avLst/>
          </a:prstGeom>
        </p:spPr>
      </p:pic>
      <p:pic>
        <p:nvPicPr>
          <p:cNvPr id="26" name="Picture 25">
            <a:extLst>
              <a:ext uri="{FF2B5EF4-FFF2-40B4-BE49-F238E27FC236}">
                <a16:creationId xmlns:a16="http://schemas.microsoft.com/office/drawing/2014/main" id="{92962165-3EAD-4D42-816D-7183E98C3265}"/>
              </a:ext>
            </a:extLst>
          </p:cNvPr>
          <p:cNvPicPr>
            <a:picLocks noChangeAspect="1"/>
          </p:cNvPicPr>
          <p:nvPr userDrawn="1"/>
        </p:nvPicPr>
        <p:blipFill>
          <a:blip r:embed="rId5" cstate="screen">
            <a:biLevel thresh="25000"/>
            <a:extLst>
              <a:ext uri="{28A0092B-C50C-407E-A947-70E740481C1C}">
                <a14:useLocalDpi xmlns:a14="http://schemas.microsoft.com/office/drawing/2010/main"/>
              </a:ext>
            </a:extLst>
          </a:blip>
          <a:stretch>
            <a:fillRect/>
          </a:stretch>
        </p:blipFill>
        <p:spPr>
          <a:xfrm>
            <a:off x="8979914" y="2591865"/>
            <a:ext cx="293281" cy="293281"/>
          </a:xfrm>
          <a:prstGeom prst="rect">
            <a:avLst/>
          </a:prstGeom>
        </p:spPr>
      </p:pic>
      <p:pic>
        <p:nvPicPr>
          <p:cNvPr id="27" name="Picture 26">
            <a:extLst>
              <a:ext uri="{FF2B5EF4-FFF2-40B4-BE49-F238E27FC236}">
                <a16:creationId xmlns:a16="http://schemas.microsoft.com/office/drawing/2014/main" id="{EC948E69-624A-A24A-8CCC-248BCA672453}"/>
              </a:ext>
            </a:extLst>
          </p:cNvPr>
          <p:cNvPicPr>
            <a:picLocks noChangeAspect="1"/>
          </p:cNvPicPr>
          <p:nvPr userDrawn="1"/>
        </p:nvPicPr>
        <p:blipFill>
          <a:blip r:embed="rId6" cstate="screen">
            <a:biLevel thresh="25000"/>
            <a:extLst>
              <a:ext uri="{28A0092B-C50C-407E-A947-70E740481C1C}">
                <a14:useLocalDpi xmlns:a14="http://schemas.microsoft.com/office/drawing/2010/main"/>
              </a:ext>
            </a:extLst>
          </a:blip>
          <a:stretch>
            <a:fillRect/>
          </a:stretch>
        </p:blipFill>
        <p:spPr>
          <a:xfrm>
            <a:off x="8979914" y="3462879"/>
            <a:ext cx="293281" cy="293281"/>
          </a:xfrm>
          <a:prstGeom prst="rect">
            <a:avLst/>
          </a:prstGeom>
        </p:spPr>
      </p:pic>
      <p:pic>
        <p:nvPicPr>
          <p:cNvPr id="28" name="Picture 27">
            <a:extLst>
              <a:ext uri="{FF2B5EF4-FFF2-40B4-BE49-F238E27FC236}">
                <a16:creationId xmlns:a16="http://schemas.microsoft.com/office/drawing/2014/main" id="{2DA168D0-740C-2346-A382-B3D59034E716}"/>
              </a:ext>
            </a:extLst>
          </p:cNvPr>
          <p:cNvPicPr>
            <a:picLocks noChangeAspect="1"/>
          </p:cNvPicPr>
          <p:nvPr userDrawn="1"/>
        </p:nvPicPr>
        <p:blipFill>
          <a:blip r:embed="rId7" cstate="screen">
            <a:biLevel thresh="25000"/>
            <a:extLst>
              <a:ext uri="{28A0092B-C50C-407E-A947-70E740481C1C}">
                <a14:useLocalDpi xmlns:a14="http://schemas.microsoft.com/office/drawing/2010/main"/>
              </a:ext>
            </a:extLst>
          </a:blip>
          <a:stretch>
            <a:fillRect/>
          </a:stretch>
        </p:blipFill>
        <p:spPr>
          <a:xfrm>
            <a:off x="8960104" y="3007562"/>
            <a:ext cx="332901" cy="332901"/>
          </a:xfrm>
          <a:prstGeom prst="rect">
            <a:avLst/>
          </a:prstGeom>
        </p:spPr>
      </p:pic>
      <p:cxnSp>
        <p:nvCxnSpPr>
          <p:cNvPr id="29" name="Straight Connector 28">
            <a:extLst>
              <a:ext uri="{FF2B5EF4-FFF2-40B4-BE49-F238E27FC236}">
                <a16:creationId xmlns:a16="http://schemas.microsoft.com/office/drawing/2014/main" id="{27BED0A6-6C0C-FC44-8BF0-E225D7B37651}"/>
              </a:ext>
            </a:extLst>
          </p:cNvPr>
          <p:cNvCxnSpPr>
            <a:cxnSpLocks/>
          </p:cNvCxnSpPr>
          <p:nvPr userDrawn="1"/>
        </p:nvCxnSpPr>
        <p:spPr>
          <a:xfrm>
            <a:off x="8931061" y="1814945"/>
            <a:ext cx="0" cy="18911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7F851957-A5B1-3A4F-AB75-BF1C54B8DD80}"/>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1311385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20F21D-4B7E-B84C-A89C-6EC33B9B2AE6}"/>
              </a:ext>
            </a:extLst>
          </p:cNvPr>
          <p:cNvSpPr/>
          <p:nvPr userDrawn="1"/>
        </p:nvSpPr>
        <p:spPr>
          <a:xfrm>
            <a:off x="575733" y="3801979"/>
            <a:ext cx="11063817" cy="23241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11653" y="0"/>
            <a:ext cx="12180347" cy="3888606"/>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1424539" y="4263992"/>
            <a:ext cx="9496927" cy="1434165"/>
          </a:xfrm>
        </p:spPr>
        <p:txBody>
          <a:bodyPr anchor="ctr" anchorCtr="0"/>
          <a:lstStyle>
            <a:lvl1pPr algn="ctr">
              <a:lnSpc>
                <a:spcPct val="90000"/>
              </a:lnSpc>
              <a:defRPr sz="2500" b="0" i="0" normalizeH="0" baseline="0">
                <a:solidFill>
                  <a:schemeClr val="accent1"/>
                </a:solidFill>
                <a:latin typeface="Rockwell" panose="02060603020205020403" pitchFamily="18" charset="77"/>
              </a:defRPr>
            </a:lvl1pPr>
          </a:lstStyle>
          <a:p>
            <a:r>
              <a:rPr lang="en-US" dirty="0"/>
              <a:t>“Click to edit </a:t>
            </a:r>
            <a:br>
              <a:rPr lang="en-US" dirty="0"/>
            </a:br>
            <a:r>
              <a:rPr lang="en-US" dirty="0"/>
              <a:t>Master title style”</a:t>
            </a:r>
          </a:p>
        </p:txBody>
      </p:sp>
      <p:sp>
        <p:nvSpPr>
          <p:cNvPr id="8" name="Text Placeholder 34">
            <a:extLst>
              <a:ext uri="{FF2B5EF4-FFF2-40B4-BE49-F238E27FC236}">
                <a16:creationId xmlns:a16="http://schemas.microsoft.com/office/drawing/2014/main" id="{FD38EF4C-BFE5-B648-853F-4E2053475E5A}"/>
              </a:ext>
            </a:extLst>
          </p:cNvPr>
          <p:cNvSpPr>
            <a:spLocks noGrp="1"/>
          </p:cNvSpPr>
          <p:nvPr>
            <p:ph type="body" sz="quarter" idx="10" hasCustomPrompt="1"/>
          </p:nvPr>
        </p:nvSpPr>
        <p:spPr>
          <a:xfrm>
            <a:off x="3185584" y="6126164"/>
            <a:ext cx="5825067" cy="375385"/>
          </a:xfrm>
        </p:spPr>
        <p:txBody>
          <a:bodyPr anchor="b" anchorCtr="0"/>
          <a:lstStyle>
            <a:lvl1pPr marL="0" indent="0" algn="ctr">
              <a:spcBef>
                <a:spcPts val="0"/>
              </a:spcBef>
              <a:spcAft>
                <a:spcPts val="0"/>
              </a:spcAft>
              <a:buNone/>
              <a:defRPr sz="1400" cap="all" spc="20" baseline="0">
                <a:solidFill>
                  <a:schemeClr val="tx2"/>
                </a:solidFill>
              </a:defRPr>
            </a:lvl1pPr>
          </a:lstStyle>
          <a:p>
            <a:pPr lvl="0"/>
            <a:r>
              <a:rPr lang="en-US" dirty="0"/>
              <a:t>Anonymous</a:t>
            </a:r>
          </a:p>
        </p:txBody>
      </p:sp>
      <p:sp>
        <p:nvSpPr>
          <p:cNvPr id="9" name="Slide Number Placeholder 5">
            <a:extLst>
              <a:ext uri="{FF2B5EF4-FFF2-40B4-BE49-F238E27FC236}">
                <a16:creationId xmlns:a16="http://schemas.microsoft.com/office/drawing/2014/main" id="{88BC47A5-04CA-E041-86D6-A98601638831}"/>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404432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3518D-68A0-504C-9186-6B1D0527A95E}"/>
              </a:ext>
            </a:extLst>
          </p:cNvPr>
          <p:cNvSpPr>
            <a:spLocks noGrp="1"/>
          </p:cNvSpPr>
          <p:nvPr>
            <p:ph type="ctrTitle" hasCustomPrompt="1"/>
          </p:nvPr>
        </p:nvSpPr>
        <p:spPr>
          <a:xfrm>
            <a:off x="575734" y="2090058"/>
            <a:ext cx="11063817" cy="2034398"/>
          </a:xfrm>
        </p:spPr>
        <p:txBody>
          <a:bodyPr anchor="b"/>
          <a:lstStyle>
            <a:lvl1pPr algn="l">
              <a:lnSpc>
                <a:spcPct val="90000"/>
              </a:lnSpc>
              <a:defRPr sz="4000" b="0" i="0" baseline="0">
                <a:solidFill>
                  <a:schemeClr val="accent1"/>
                </a:solidFill>
              </a:defRPr>
            </a:lvl1pPr>
          </a:lstStyle>
          <a:p>
            <a:r>
              <a:rPr lang="en-US" dirty="0"/>
              <a:t>Click to edit </a:t>
            </a:r>
            <a:br>
              <a:rPr lang="en-US" dirty="0"/>
            </a:br>
            <a:r>
              <a:rPr lang="en-US" dirty="0"/>
              <a:t>Master title style</a:t>
            </a:r>
          </a:p>
        </p:txBody>
      </p:sp>
      <p:sp>
        <p:nvSpPr>
          <p:cNvPr id="5" name="Subtitle 2">
            <a:extLst>
              <a:ext uri="{FF2B5EF4-FFF2-40B4-BE49-F238E27FC236}">
                <a16:creationId xmlns:a16="http://schemas.microsoft.com/office/drawing/2014/main" id="{5D21321A-4348-A140-BD60-4EC7FA1962C4}"/>
              </a:ext>
            </a:extLst>
          </p:cNvPr>
          <p:cNvSpPr>
            <a:spLocks noGrp="1"/>
          </p:cNvSpPr>
          <p:nvPr>
            <p:ph type="subTitle" idx="1"/>
          </p:nvPr>
        </p:nvSpPr>
        <p:spPr>
          <a:xfrm>
            <a:off x="575733" y="4387416"/>
            <a:ext cx="5825068" cy="650303"/>
          </a:xfrm>
        </p:spPr>
        <p:txBody>
          <a:bodyPr/>
          <a:lstStyle>
            <a:lvl1pPr marL="0" indent="0" algn="l">
              <a:lnSpc>
                <a:spcPts val="2600"/>
              </a:lnSpc>
              <a:spcBef>
                <a:spcPts val="0"/>
              </a:spcBef>
              <a:spcAft>
                <a:spcPts val="0"/>
              </a:spcAft>
              <a:buNone/>
              <a:defRPr sz="2000" baseline="0">
                <a:solidFill>
                  <a:schemeClr val="accent2"/>
                </a:solidFill>
                <a:latin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C2B9E3D6-B1B2-264C-A113-A1441E010A01}"/>
              </a:ext>
            </a:extLst>
          </p:cNvPr>
          <p:cNvSpPr/>
          <p:nvPr userDrawn="1"/>
        </p:nvSpPr>
        <p:spPr>
          <a:xfrm>
            <a:off x="0" y="1"/>
            <a:ext cx="12192000" cy="133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C635B434-648B-474F-980F-8FB8CAE84F15}"/>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9016381" y="5093829"/>
            <a:ext cx="2623169" cy="1049268"/>
          </a:xfrm>
          <a:prstGeom prst="rect">
            <a:avLst/>
          </a:prstGeom>
        </p:spPr>
      </p:pic>
      <p:sp>
        <p:nvSpPr>
          <p:cNvPr id="12" name="Slide Number Placeholder 5">
            <a:extLst>
              <a:ext uri="{FF2B5EF4-FFF2-40B4-BE49-F238E27FC236}">
                <a16:creationId xmlns:a16="http://schemas.microsoft.com/office/drawing/2014/main" id="{FB198562-CD6F-7F48-967F-0932FA7813E2}"/>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210972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hoto gri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20F21D-4B7E-B84C-A89C-6EC33B9B2AE6}"/>
              </a:ext>
            </a:extLst>
          </p:cNvPr>
          <p:cNvSpPr/>
          <p:nvPr userDrawn="1"/>
        </p:nvSpPr>
        <p:spPr>
          <a:xfrm>
            <a:off x="0" y="0"/>
            <a:ext cx="57912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11653" y="3313180"/>
            <a:ext cx="7315200" cy="2812983"/>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7890932" y="1189039"/>
            <a:ext cx="3748619" cy="1968499"/>
          </a:xfrm>
        </p:spPr>
        <p:txBody>
          <a:bodyPr anchor="b" anchorCtr="0"/>
          <a:lstStyle>
            <a:lvl1pPr algn="l">
              <a:lnSpc>
                <a:spcPct val="90000"/>
              </a:lnSpc>
              <a:defRPr sz="2500" b="0" i="0" normalizeH="0" baseline="0">
                <a:solidFill>
                  <a:schemeClr val="accent1"/>
                </a:solidFill>
                <a:latin typeface="Rockwell" panose="02060603020205020403" pitchFamily="18" charset="77"/>
              </a:defRPr>
            </a:lvl1pPr>
          </a:lstStyle>
          <a:p>
            <a:r>
              <a:rPr lang="en-US" dirty="0"/>
              <a:t>Click to edit </a:t>
            </a:r>
            <a:br>
              <a:rPr lang="en-US" dirty="0"/>
            </a:br>
            <a:r>
              <a:rPr lang="en-US" dirty="0"/>
              <a:t>Master title style</a:t>
            </a:r>
          </a:p>
        </p:txBody>
      </p:sp>
      <p:sp>
        <p:nvSpPr>
          <p:cNvPr id="16" name="Picture Placeholder 11">
            <a:extLst>
              <a:ext uri="{FF2B5EF4-FFF2-40B4-BE49-F238E27FC236}">
                <a16:creationId xmlns:a16="http://schemas.microsoft.com/office/drawing/2014/main" id="{97A1CD8C-4055-3149-A73C-FBD8B2DF1253}"/>
              </a:ext>
            </a:extLst>
          </p:cNvPr>
          <p:cNvSpPr>
            <a:spLocks noGrp="1"/>
          </p:cNvSpPr>
          <p:nvPr>
            <p:ph type="pic" sz="quarter" idx="27"/>
          </p:nvPr>
        </p:nvSpPr>
        <p:spPr>
          <a:xfrm>
            <a:off x="3760271" y="1189039"/>
            <a:ext cx="3566583"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2" name="Picture Placeholder 11">
            <a:extLst>
              <a:ext uri="{FF2B5EF4-FFF2-40B4-BE49-F238E27FC236}">
                <a16:creationId xmlns:a16="http://schemas.microsoft.com/office/drawing/2014/main" id="{10384E19-D72E-6B4B-9B82-588A4EEA7581}"/>
              </a:ext>
            </a:extLst>
          </p:cNvPr>
          <p:cNvSpPr>
            <a:spLocks noGrp="1"/>
          </p:cNvSpPr>
          <p:nvPr>
            <p:ph type="pic" sz="quarter" idx="28"/>
          </p:nvPr>
        </p:nvSpPr>
        <p:spPr>
          <a:xfrm>
            <a:off x="1" y="1189039"/>
            <a:ext cx="3566583"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8" name="Text Placeholder 4">
            <a:extLst>
              <a:ext uri="{FF2B5EF4-FFF2-40B4-BE49-F238E27FC236}">
                <a16:creationId xmlns:a16="http://schemas.microsoft.com/office/drawing/2014/main" id="{A9A4C4E6-0361-5E45-AF26-C468688C9490}"/>
              </a:ext>
            </a:extLst>
          </p:cNvPr>
          <p:cNvSpPr>
            <a:spLocks noGrp="1"/>
          </p:cNvSpPr>
          <p:nvPr>
            <p:ph type="body" sz="quarter" idx="12"/>
          </p:nvPr>
        </p:nvSpPr>
        <p:spPr>
          <a:xfrm>
            <a:off x="7890934" y="3311151"/>
            <a:ext cx="3733261" cy="2815012"/>
          </a:xfrm>
        </p:spPr>
        <p:txBody>
          <a:bodyPr anchor="t" anchorCtr="0"/>
          <a:lstStyle>
            <a:lvl1pPr>
              <a:lnSpc>
                <a:spcPct val="90000"/>
              </a:lnSpc>
              <a:spcBef>
                <a:spcPts val="900"/>
              </a:spcBef>
              <a:spcAft>
                <a:spcPts val="0"/>
              </a:spcAft>
              <a:buFontTx/>
              <a:buNone/>
              <a:defRPr sz="15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9" name="Slide Number Placeholder 5">
            <a:extLst>
              <a:ext uri="{FF2B5EF4-FFF2-40B4-BE49-F238E27FC236}">
                <a16:creationId xmlns:a16="http://schemas.microsoft.com/office/drawing/2014/main" id="{3A7DEEBD-802E-2746-AED2-A8B3155F953F}"/>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2549071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icture Grid">
    <p:bg>
      <p:bgPr>
        <a:solidFill>
          <a:schemeClr val="bg2"/>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575733" y="2167774"/>
            <a:ext cx="2624667"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9" name="Rectangle 8">
            <a:extLst>
              <a:ext uri="{FF2B5EF4-FFF2-40B4-BE49-F238E27FC236}">
                <a16:creationId xmlns:a16="http://schemas.microsoft.com/office/drawing/2014/main" id="{A6B52FF4-F813-BE42-941E-F265C8AFDE8E}"/>
              </a:ext>
            </a:extLst>
          </p:cNvPr>
          <p:cNvSpPr/>
          <p:nvPr userDrawn="1"/>
        </p:nvSpPr>
        <p:spPr>
          <a:xfrm>
            <a:off x="7443537" y="0"/>
            <a:ext cx="474846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575735" y="807384"/>
            <a:ext cx="5418665" cy="1088290"/>
          </a:xfrm>
        </p:spPr>
        <p:txBody>
          <a:bodyPr anchor="b" anchorCtr="0"/>
          <a:lstStyle>
            <a:lvl1pPr algn="l">
              <a:lnSpc>
                <a:spcPct val="90000"/>
              </a:lnSpc>
              <a:defRPr sz="4000" b="0" i="0" normalizeH="0" baseline="0">
                <a:solidFill>
                  <a:schemeClr val="accent1"/>
                </a:solidFill>
                <a:latin typeface="Rockwell" panose="02060603020205020403" pitchFamily="18" charset="77"/>
              </a:defRPr>
            </a:lvl1pPr>
          </a:lstStyle>
          <a:p>
            <a:r>
              <a:rPr lang="en-US" dirty="0"/>
              <a:t>Click to edit </a:t>
            </a:r>
            <a:br>
              <a:rPr lang="en-US" dirty="0"/>
            </a:br>
            <a:r>
              <a:rPr lang="en-US" dirty="0"/>
              <a:t>Master title style</a:t>
            </a:r>
          </a:p>
        </p:txBody>
      </p:sp>
      <p:sp>
        <p:nvSpPr>
          <p:cNvPr id="15" name="Picture Placeholder 11">
            <a:extLst>
              <a:ext uri="{FF2B5EF4-FFF2-40B4-BE49-F238E27FC236}">
                <a16:creationId xmlns:a16="http://schemas.microsoft.com/office/drawing/2014/main" id="{8F1768D2-9C2F-284B-BBB9-E92B4B0FCD25}"/>
              </a:ext>
            </a:extLst>
          </p:cNvPr>
          <p:cNvSpPr>
            <a:spLocks noGrp="1"/>
          </p:cNvSpPr>
          <p:nvPr>
            <p:ph type="pic" sz="quarter" idx="26"/>
          </p:nvPr>
        </p:nvSpPr>
        <p:spPr>
          <a:xfrm>
            <a:off x="3396272" y="2167774"/>
            <a:ext cx="2598129"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6" name="Picture Placeholder 11">
            <a:extLst>
              <a:ext uri="{FF2B5EF4-FFF2-40B4-BE49-F238E27FC236}">
                <a16:creationId xmlns:a16="http://schemas.microsoft.com/office/drawing/2014/main" id="{97A1CD8C-4055-3149-A73C-FBD8B2DF1253}"/>
              </a:ext>
            </a:extLst>
          </p:cNvPr>
          <p:cNvSpPr>
            <a:spLocks noGrp="1"/>
          </p:cNvSpPr>
          <p:nvPr>
            <p:ph type="pic" sz="quarter" idx="27"/>
          </p:nvPr>
        </p:nvSpPr>
        <p:spPr>
          <a:xfrm>
            <a:off x="6207709" y="2167774"/>
            <a:ext cx="2624667"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7" name="Picture Placeholder 11">
            <a:extLst>
              <a:ext uri="{FF2B5EF4-FFF2-40B4-BE49-F238E27FC236}">
                <a16:creationId xmlns:a16="http://schemas.microsoft.com/office/drawing/2014/main" id="{4E1E0158-35E1-AE40-94BD-664DDB21D495}"/>
              </a:ext>
            </a:extLst>
          </p:cNvPr>
          <p:cNvSpPr>
            <a:spLocks noGrp="1"/>
          </p:cNvSpPr>
          <p:nvPr>
            <p:ph type="pic" sz="quarter" idx="28"/>
          </p:nvPr>
        </p:nvSpPr>
        <p:spPr>
          <a:xfrm>
            <a:off x="9028247" y="2167774"/>
            <a:ext cx="2624667"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2" name="Text Placeholder 4">
            <a:extLst>
              <a:ext uri="{FF2B5EF4-FFF2-40B4-BE49-F238E27FC236}">
                <a16:creationId xmlns:a16="http://schemas.microsoft.com/office/drawing/2014/main" id="{801E27BD-F97E-094A-AE1B-FABA4B33B6A8}"/>
              </a:ext>
            </a:extLst>
          </p:cNvPr>
          <p:cNvSpPr>
            <a:spLocks noGrp="1"/>
          </p:cNvSpPr>
          <p:nvPr>
            <p:ph type="body" sz="quarter" idx="12"/>
          </p:nvPr>
        </p:nvSpPr>
        <p:spPr>
          <a:xfrm>
            <a:off x="591089" y="4546443"/>
            <a:ext cx="5403311" cy="1579721"/>
          </a:xfrm>
        </p:spPr>
        <p:txBody>
          <a:bodyPr anchor="t" anchorCtr="0"/>
          <a:lstStyle>
            <a:lvl1pPr>
              <a:lnSpc>
                <a:spcPct val="90000"/>
              </a:lnSpc>
              <a:spcBef>
                <a:spcPts val="900"/>
              </a:spcBef>
              <a:spcAft>
                <a:spcPts val="0"/>
              </a:spcAft>
              <a:buFontTx/>
              <a:buNone/>
              <a:defRPr sz="15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18" name="Slide Number Placeholder 5">
            <a:extLst>
              <a:ext uri="{FF2B5EF4-FFF2-40B4-BE49-F238E27FC236}">
                <a16:creationId xmlns:a16="http://schemas.microsoft.com/office/drawing/2014/main" id="{426B3215-E128-7547-A7BA-4765F20101D9}"/>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bg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361382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bg2"/>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7890933" y="0"/>
            <a:ext cx="4301067" cy="6858000"/>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9" name="Rectangle 8">
            <a:extLst>
              <a:ext uri="{FF2B5EF4-FFF2-40B4-BE49-F238E27FC236}">
                <a16:creationId xmlns:a16="http://schemas.microsoft.com/office/drawing/2014/main" id="{A6B52FF4-F813-BE42-941E-F265C8AFDE8E}"/>
              </a:ext>
            </a:extLst>
          </p:cNvPr>
          <p:cNvSpPr/>
          <p:nvPr userDrawn="1"/>
        </p:nvSpPr>
        <p:spPr>
          <a:xfrm>
            <a:off x="-2" y="2926079"/>
            <a:ext cx="9010652" cy="32000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575735" y="1189038"/>
            <a:ext cx="5825065" cy="1325562"/>
          </a:xfrm>
        </p:spPr>
        <p:txBody>
          <a:bodyPr anchor="b" anchorCtr="0"/>
          <a:lstStyle>
            <a:lvl1pPr algn="l">
              <a:lnSpc>
                <a:spcPct val="90000"/>
              </a:lnSpc>
              <a:defRPr sz="4000" b="0" i="0" normalizeH="0" baseline="0">
                <a:solidFill>
                  <a:schemeClr val="accent1"/>
                </a:solidFill>
                <a:latin typeface="Rockwell" panose="02060603020205020403" pitchFamily="18" charset="77"/>
              </a:defRPr>
            </a:lvl1pPr>
          </a:lstStyle>
          <a:p>
            <a:r>
              <a:rPr lang="en-US" dirty="0"/>
              <a:t>Click to edit </a:t>
            </a:r>
            <a:br>
              <a:rPr lang="en-US" dirty="0"/>
            </a:br>
            <a:r>
              <a:rPr lang="en-US" dirty="0"/>
              <a:t>Master title style</a:t>
            </a:r>
          </a:p>
        </p:txBody>
      </p:sp>
      <p:sp>
        <p:nvSpPr>
          <p:cNvPr id="22" name="Text Placeholder 4">
            <a:extLst>
              <a:ext uri="{FF2B5EF4-FFF2-40B4-BE49-F238E27FC236}">
                <a16:creationId xmlns:a16="http://schemas.microsoft.com/office/drawing/2014/main" id="{8CFEFE26-3917-D04C-B5A3-6FA5E0CF0FD1}"/>
              </a:ext>
            </a:extLst>
          </p:cNvPr>
          <p:cNvSpPr>
            <a:spLocks noGrp="1"/>
          </p:cNvSpPr>
          <p:nvPr>
            <p:ph type="body" sz="quarter" idx="16" hasCustomPrompt="1"/>
          </p:nvPr>
        </p:nvSpPr>
        <p:spPr>
          <a:xfrm>
            <a:off x="5994399" y="3308604"/>
            <a:ext cx="2061551" cy="669036"/>
          </a:xfrm>
        </p:spPr>
        <p:txBody>
          <a:bodyPr anchor="t" anchorCtr="0"/>
          <a:lstStyle>
            <a:lvl1pPr>
              <a:lnSpc>
                <a:spcPct val="90000"/>
              </a:lnSpc>
              <a:spcBef>
                <a:spcPts val="900"/>
              </a:spcBef>
              <a:spcAft>
                <a:spcPts val="0"/>
              </a:spcAft>
              <a:buFontTx/>
              <a:buNone/>
              <a:defRPr sz="12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23" name="Text Placeholder 4">
            <a:extLst>
              <a:ext uri="{FF2B5EF4-FFF2-40B4-BE49-F238E27FC236}">
                <a16:creationId xmlns:a16="http://schemas.microsoft.com/office/drawing/2014/main" id="{714F6C09-EEF8-CD42-92B0-A086725B1E05}"/>
              </a:ext>
            </a:extLst>
          </p:cNvPr>
          <p:cNvSpPr>
            <a:spLocks noGrp="1"/>
          </p:cNvSpPr>
          <p:nvPr>
            <p:ph type="body" sz="quarter" idx="17" hasCustomPrompt="1"/>
          </p:nvPr>
        </p:nvSpPr>
        <p:spPr>
          <a:xfrm>
            <a:off x="4324352" y="3308604"/>
            <a:ext cx="1466848"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1"/>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02</a:t>
            </a:r>
          </a:p>
        </p:txBody>
      </p:sp>
      <p:sp>
        <p:nvSpPr>
          <p:cNvPr id="28" name="Text Placeholder 4">
            <a:extLst>
              <a:ext uri="{FF2B5EF4-FFF2-40B4-BE49-F238E27FC236}">
                <a16:creationId xmlns:a16="http://schemas.microsoft.com/office/drawing/2014/main" id="{9DE58587-CC12-9344-9335-C07D6868B741}"/>
              </a:ext>
            </a:extLst>
          </p:cNvPr>
          <p:cNvSpPr>
            <a:spLocks noGrp="1"/>
          </p:cNvSpPr>
          <p:nvPr>
            <p:ph type="body" sz="quarter" idx="22" hasCustomPrompt="1"/>
          </p:nvPr>
        </p:nvSpPr>
        <p:spPr>
          <a:xfrm>
            <a:off x="2056383" y="3308604"/>
            <a:ext cx="2061551" cy="669036"/>
          </a:xfrm>
        </p:spPr>
        <p:txBody>
          <a:bodyPr anchor="t" anchorCtr="0"/>
          <a:lstStyle>
            <a:lvl1pPr>
              <a:lnSpc>
                <a:spcPct val="90000"/>
              </a:lnSpc>
              <a:spcBef>
                <a:spcPts val="900"/>
              </a:spcBef>
              <a:spcAft>
                <a:spcPts val="0"/>
              </a:spcAft>
              <a:buFontTx/>
              <a:buNone/>
              <a:defRPr sz="12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29" name="Text Placeholder 4">
            <a:extLst>
              <a:ext uri="{FF2B5EF4-FFF2-40B4-BE49-F238E27FC236}">
                <a16:creationId xmlns:a16="http://schemas.microsoft.com/office/drawing/2014/main" id="{B7FE4AF6-0E5E-7145-B120-4441CF4B75C3}"/>
              </a:ext>
            </a:extLst>
          </p:cNvPr>
          <p:cNvSpPr>
            <a:spLocks noGrp="1"/>
          </p:cNvSpPr>
          <p:nvPr>
            <p:ph type="body" sz="quarter" idx="23" hasCustomPrompt="1"/>
          </p:nvPr>
        </p:nvSpPr>
        <p:spPr>
          <a:xfrm>
            <a:off x="575733" y="3308604"/>
            <a:ext cx="1277451"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1"/>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01</a:t>
            </a:r>
          </a:p>
        </p:txBody>
      </p:sp>
      <p:sp>
        <p:nvSpPr>
          <p:cNvPr id="30" name="Text Placeholder 4">
            <a:extLst>
              <a:ext uri="{FF2B5EF4-FFF2-40B4-BE49-F238E27FC236}">
                <a16:creationId xmlns:a16="http://schemas.microsoft.com/office/drawing/2014/main" id="{80D53694-F6B9-6A48-94EC-389257F83CF3}"/>
              </a:ext>
            </a:extLst>
          </p:cNvPr>
          <p:cNvSpPr>
            <a:spLocks noGrp="1"/>
          </p:cNvSpPr>
          <p:nvPr>
            <p:ph type="body" sz="quarter" idx="24" hasCustomPrompt="1"/>
          </p:nvPr>
        </p:nvSpPr>
        <p:spPr>
          <a:xfrm>
            <a:off x="5994399" y="4890516"/>
            <a:ext cx="2061551" cy="669036"/>
          </a:xfrm>
        </p:spPr>
        <p:txBody>
          <a:bodyPr anchor="t" anchorCtr="0"/>
          <a:lstStyle>
            <a:lvl1pPr>
              <a:lnSpc>
                <a:spcPct val="90000"/>
              </a:lnSpc>
              <a:spcBef>
                <a:spcPts val="900"/>
              </a:spcBef>
              <a:spcAft>
                <a:spcPts val="0"/>
              </a:spcAft>
              <a:buFontTx/>
              <a:buNone/>
              <a:defRPr sz="12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31" name="Text Placeholder 4">
            <a:extLst>
              <a:ext uri="{FF2B5EF4-FFF2-40B4-BE49-F238E27FC236}">
                <a16:creationId xmlns:a16="http://schemas.microsoft.com/office/drawing/2014/main" id="{F04CBC75-D218-E94F-9F73-F59AFD98C0AF}"/>
              </a:ext>
            </a:extLst>
          </p:cNvPr>
          <p:cNvSpPr>
            <a:spLocks noGrp="1"/>
          </p:cNvSpPr>
          <p:nvPr>
            <p:ph type="body" sz="quarter" idx="25" hasCustomPrompt="1"/>
          </p:nvPr>
        </p:nvSpPr>
        <p:spPr>
          <a:xfrm>
            <a:off x="4324352" y="4890516"/>
            <a:ext cx="1466848"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1"/>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04</a:t>
            </a:r>
          </a:p>
        </p:txBody>
      </p:sp>
      <p:sp>
        <p:nvSpPr>
          <p:cNvPr id="32" name="Text Placeholder 4">
            <a:extLst>
              <a:ext uri="{FF2B5EF4-FFF2-40B4-BE49-F238E27FC236}">
                <a16:creationId xmlns:a16="http://schemas.microsoft.com/office/drawing/2014/main" id="{FB6A5EF6-CCD4-D14F-AD64-900EDBF12C3D}"/>
              </a:ext>
            </a:extLst>
          </p:cNvPr>
          <p:cNvSpPr>
            <a:spLocks noGrp="1"/>
          </p:cNvSpPr>
          <p:nvPr>
            <p:ph type="body" sz="quarter" idx="26" hasCustomPrompt="1"/>
          </p:nvPr>
        </p:nvSpPr>
        <p:spPr>
          <a:xfrm>
            <a:off x="2056383" y="4890516"/>
            <a:ext cx="2061551" cy="669036"/>
          </a:xfrm>
        </p:spPr>
        <p:txBody>
          <a:bodyPr anchor="t" anchorCtr="0"/>
          <a:lstStyle>
            <a:lvl1pPr>
              <a:lnSpc>
                <a:spcPct val="90000"/>
              </a:lnSpc>
              <a:spcBef>
                <a:spcPts val="900"/>
              </a:spcBef>
              <a:spcAft>
                <a:spcPts val="0"/>
              </a:spcAft>
              <a:buFontTx/>
              <a:buNone/>
              <a:defRPr sz="12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33" name="Text Placeholder 4">
            <a:extLst>
              <a:ext uri="{FF2B5EF4-FFF2-40B4-BE49-F238E27FC236}">
                <a16:creationId xmlns:a16="http://schemas.microsoft.com/office/drawing/2014/main" id="{2B0DA838-FEEE-8045-9E40-0D8596745576}"/>
              </a:ext>
            </a:extLst>
          </p:cNvPr>
          <p:cNvSpPr>
            <a:spLocks noGrp="1"/>
          </p:cNvSpPr>
          <p:nvPr>
            <p:ph type="body" sz="quarter" idx="27" hasCustomPrompt="1"/>
          </p:nvPr>
        </p:nvSpPr>
        <p:spPr>
          <a:xfrm>
            <a:off x="575733" y="4890516"/>
            <a:ext cx="1277451"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1"/>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03</a:t>
            </a:r>
          </a:p>
        </p:txBody>
      </p:sp>
      <p:sp>
        <p:nvSpPr>
          <p:cNvPr id="15" name="Slide Number Placeholder 5">
            <a:extLst>
              <a:ext uri="{FF2B5EF4-FFF2-40B4-BE49-F238E27FC236}">
                <a16:creationId xmlns:a16="http://schemas.microsoft.com/office/drawing/2014/main" id="{F0888F82-2730-424E-96D7-9A439D4EEC7D}"/>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1209834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B52FF4-F813-BE42-941E-F265C8AFDE8E}"/>
              </a:ext>
            </a:extLst>
          </p:cNvPr>
          <p:cNvSpPr/>
          <p:nvPr userDrawn="1"/>
        </p:nvSpPr>
        <p:spPr>
          <a:xfrm>
            <a:off x="-1" y="713233"/>
            <a:ext cx="7890935" cy="54129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575735" y="1189038"/>
            <a:ext cx="5418665" cy="4434522"/>
          </a:xfrm>
        </p:spPr>
        <p:txBody>
          <a:bodyPr anchor="ctr" anchorCtr="0"/>
          <a:lstStyle>
            <a:lvl1pPr algn="l">
              <a:lnSpc>
                <a:spcPct val="90000"/>
              </a:lnSpc>
              <a:defRPr sz="4000" b="0" i="0" normalizeH="0" baseline="0">
                <a:solidFill>
                  <a:schemeClr val="accent1"/>
                </a:solidFill>
              </a:defRPr>
            </a:lvl1pPr>
          </a:lstStyle>
          <a:p>
            <a:r>
              <a:rPr lang="en-US" dirty="0"/>
              <a:t>Click to edit </a:t>
            </a:r>
            <a:br>
              <a:rPr lang="en-US" dirty="0"/>
            </a:br>
            <a:r>
              <a:rPr lang="en-US" dirty="0"/>
              <a:t>Master title style</a:t>
            </a:r>
          </a:p>
        </p:txBody>
      </p:sp>
      <p:sp>
        <p:nvSpPr>
          <p:cNvPr id="12" name="Text Placeholder 4">
            <a:extLst>
              <a:ext uri="{FF2B5EF4-FFF2-40B4-BE49-F238E27FC236}">
                <a16:creationId xmlns:a16="http://schemas.microsoft.com/office/drawing/2014/main" id="{B728B314-D72A-8B4A-A9CF-DB2C06E15225}"/>
              </a:ext>
            </a:extLst>
          </p:cNvPr>
          <p:cNvSpPr>
            <a:spLocks noGrp="1"/>
          </p:cNvSpPr>
          <p:nvPr>
            <p:ph type="body" sz="quarter" idx="12" hasCustomPrompt="1"/>
          </p:nvPr>
        </p:nvSpPr>
        <p:spPr>
          <a:xfrm>
            <a:off x="8075085" y="1333500"/>
            <a:ext cx="3564468" cy="818866"/>
          </a:xfrm>
        </p:spPr>
        <p:txBody>
          <a:bodyPr anchor="t" anchorCtr="0"/>
          <a:lstStyle>
            <a:lvl1pPr>
              <a:lnSpc>
                <a:spcPct val="90000"/>
              </a:lnSpc>
              <a:spcBef>
                <a:spcPts val="900"/>
              </a:spcBef>
              <a:spcAft>
                <a:spcPts val="0"/>
              </a:spcAft>
              <a:buFontTx/>
              <a:buNone/>
              <a:defRPr sz="12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18" name="Text Placeholder 4">
            <a:extLst>
              <a:ext uri="{FF2B5EF4-FFF2-40B4-BE49-F238E27FC236}">
                <a16:creationId xmlns:a16="http://schemas.microsoft.com/office/drawing/2014/main" id="{6C6FEAE7-1C1C-4840-8F03-DDD5EAA2CB5A}"/>
              </a:ext>
            </a:extLst>
          </p:cNvPr>
          <p:cNvSpPr>
            <a:spLocks noGrp="1"/>
          </p:cNvSpPr>
          <p:nvPr>
            <p:ph type="body" sz="quarter" idx="13" hasCustomPrompt="1"/>
          </p:nvPr>
        </p:nvSpPr>
        <p:spPr>
          <a:xfrm>
            <a:off x="8075085" y="3195146"/>
            <a:ext cx="3564468" cy="818866"/>
          </a:xfrm>
        </p:spPr>
        <p:txBody>
          <a:bodyPr anchor="t" anchorCtr="0"/>
          <a:lstStyle>
            <a:lvl1pPr>
              <a:lnSpc>
                <a:spcPct val="90000"/>
              </a:lnSpc>
              <a:spcBef>
                <a:spcPts val="900"/>
              </a:spcBef>
              <a:spcAft>
                <a:spcPts val="0"/>
              </a:spcAft>
              <a:buFontTx/>
              <a:buNone/>
              <a:defRPr sz="12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19" name="Text Placeholder 4">
            <a:extLst>
              <a:ext uri="{FF2B5EF4-FFF2-40B4-BE49-F238E27FC236}">
                <a16:creationId xmlns:a16="http://schemas.microsoft.com/office/drawing/2014/main" id="{807D2F6C-F93A-5C49-AD80-EB4F562F0BE7}"/>
              </a:ext>
            </a:extLst>
          </p:cNvPr>
          <p:cNvSpPr>
            <a:spLocks noGrp="1"/>
          </p:cNvSpPr>
          <p:nvPr>
            <p:ph type="body" sz="quarter" idx="14" hasCustomPrompt="1"/>
          </p:nvPr>
        </p:nvSpPr>
        <p:spPr>
          <a:xfrm>
            <a:off x="8075085" y="5069666"/>
            <a:ext cx="3564468" cy="818866"/>
          </a:xfrm>
        </p:spPr>
        <p:txBody>
          <a:bodyPr anchor="t" anchorCtr="0"/>
          <a:lstStyle>
            <a:lvl1pPr>
              <a:lnSpc>
                <a:spcPct val="90000"/>
              </a:lnSpc>
              <a:spcBef>
                <a:spcPts val="900"/>
              </a:spcBef>
              <a:spcAft>
                <a:spcPts val="0"/>
              </a:spcAft>
              <a:buFontTx/>
              <a:buNone/>
              <a:defRPr sz="12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22" name="Text Placeholder 4">
            <a:extLst>
              <a:ext uri="{FF2B5EF4-FFF2-40B4-BE49-F238E27FC236}">
                <a16:creationId xmlns:a16="http://schemas.microsoft.com/office/drawing/2014/main" id="{6BEF40C9-35CD-B544-A14D-34E75ACA6184}"/>
              </a:ext>
            </a:extLst>
          </p:cNvPr>
          <p:cNvSpPr>
            <a:spLocks noGrp="1"/>
          </p:cNvSpPr>
          <p:nvPr>
            <p:ph type="body" sz="quarter" idx="15" hasCustomPrompt="1"/>
          </p:nvPr>
        </p:nvSpPr>
        <p:spPr>
          <a:xfrm>
            <a:off x="6197601" y="1333500"/>
            <a:ext cx="1525431" cy="81886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1"/>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01</a:t>
            </a:r>
          </a:p>
        </p:txBody>
      </p:sp>
      <p:sp>
        <p:nvSpPr>
          <p:cNvPr id="23" name="Text Placeholder 4">
            <a:extLst>
              <a:ext uri="{FF2B5EF4-FFF2-40B4-BE49-F238E27FC236}">
                <a16:creationId xmlns:a16="http://schemas.microsoft.com/office/drawing/2014/main" id="{AA0AA7E0-EA04-9542-ACE8-CD899CA0DD00}"/>
              </a:ext>
            </a:extLst>
          </p:cNvPr>
          <p:cNvSpPr>
            <a:spLocks noGrp="1"/>
          </p:cNvSpPr>
          <p:nvPr>
            <p:ph type="body" sz="quarter" idx="16" hasCustomPrompt="1"/>
          </p:nvPr>
        </p:nvSpPr>
        <p:spPr>
          <a:xfrm>
            <a:off x="6197601" y="3198876"/>
            <a:ext cx="1525431" cy="81886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1"/>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02</a:t>
            </a:r>
          </a:p>
        </p:txBody>
      </p:sp>
      <p:sp>
        <p:nvSpPr>
          <p:cNvPr id="24" name="Text Placeholder 4">
            <a:extLst>
              <a:ext uri="{FF2B5EF4-FFF2-40B4-BE49-F238E27FC236}">
                <a16:creationId xmlns:a16="http://schemas.microsoft.com/office/drawing/2014/main" id="{FF7B3F93-37EE-1243-B80F-795C1EC75CA0}"/>
              </a:ext>
            </a:extLst>
          </p:cNvPr>
          <p:cNvSpPr>
            <a:spLocks noGrp="1"/>
          </p:cNvSpPr>
          <p:nvPr>
            <p:ph type="body" sz="quarter" idx="17" hasCustomPrompt="1"/>
          </p:nvPr>
        </p:nvSpPr>
        <p:spPr>
          <a:xfrm>
            <a:off x="6197601" y="5064252"/>
            <a:ext cx="1525431" cy="81886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1"/>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03</a:t>
            </a:r>
          </a:p>
        </p:txBody>
      </p:sp>
      <p:sp>
        <p:nvSpPr>
          <p:cNvPr id="14" name="Slide Number Placeholder 5">
            <a:extLst>
              <a:ext uri="{FF2B5EF4-FFF2-40B4-BE49-F238E27FC236}">
                <a16:creationId xmlns:a16="http://schemas.microsoft.com/office/drawing/2014/main" id="{89A40385-FE98-0545-8478-E4C91D8F553F}"/>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329432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2"/>
            <a:ext cx="505968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575733" y="1333500"/>
            <a:ext cx="3566584" cy="1204984"/>
          </a:xfrm>
          <a:prstGeom prst="rect">
            <a:avLst/>
          </a:prstGeom>
        </p:spPr>
        <p:txBody>
          <a:bodyPr vert="horz" lIns="0" tIns="0" rIns="0" bIns="0" rtlCol="0" anchor="b">
            <a:noAutofit/>
          </a:bodyPr>
          <a:lstStyle>
            <a:lvl1pPr>
              <a:defRPr sz="2500" b="0" i="0" baseline="0">
                <a:solidFill>
                  <a:schemeClr val="accent1"/>
                </a:solidFill>
              </a:defRPr>
            </a:lvl1pPr>
          </a:lstStyle>
          <a:p>
            <a:r>
              <a:rPr lang="en-US" dirty="0"/>
              <a:t>Click to edit </a:t>
            </a:r>
            <a:br>
              <a:rPr lang="en-US" dirty="0"/>
            </a:br>
            <a:r>
              <a:rPr lang="en-US" dirty="0"/>
              <a:t>Master title style</a:t>
            </a:r>
          </a:p>
        </p:txBody>
      </p:sp>
      <p:sp>
        <p:nvSpPr>
          <p:cNvPr id="38" name="Picture Placeholder 11">
            <a:extLst>
              <a:ext uri="{FF2B5EF4-FFF2-40B4-BE49-F238E27FC236}">
                <a16:creationId xmlns:a16="http://schemas.microsoft.com/office/drawing/2014/main" id="{EA91FC00-8331-9C4B-AB63-6CD36D1A5C50}"/>
              </a:ext>
            </a:extLst>
          </p:cNvPr>
          <p:cNvSpPr>
            <a:spLocks noGrp="1"/>
          </p:cNvSpPr>
          <p:nvPr>
            <p:ph type="pic" sz="quarter" idx="14" hasCustomPrompt="1"/>
          </p:nvPr>
        </p:nvSpPr>
        <p:spPr>
          <a:xfrm>
            <a:off x="9247718" y="365125"/>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0" name="Picture Placeholder 11">
            <a:extLst>
              <a:ext uri="{FF2B5EF4-FFF2-40B4-BE49-F238E27FC236}">
                <a16:creationId xmlns:a16="http://schemas.microsoft.com/office/drawing/2014/main" id="{4EA19090-7193-EE44-BD7D-E22140E7C7AC}"/>
              </a:ext>
            </a:extLst>
          </p:cNvPr>
          <p:cNvSpPr>
            <a:spLocks noGrp="1"/>
          </p:cNvSpPr>
          <p:nvPr>
            <p:ph type="pic" sz="quarter" idx="16" hasCustomPrompt="1"/>
          </p:nvPr>
        </p:nvSpPr>
        <p:spPr>
          <a:xfrm>
            <a:off x="9247718" y="2008698"/>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2" name="Picture Placeholder 11">
            <a:extLst>
              <a:ext uri="{FF2B5EF4-FFF2-40B4-BE49-F238E27FC236}">
                <a16:creationId xmlns:a16="http://schemas.microsoft.com/office/drawing/2014/main" id="{9D421CA4-BFCE-0C4E-803F-7261F27BAB22}"/>
              </a:ext>
            </a:extLst>
          </p:cNvPr>
          <p:cNvSpPr>
            <a:spLocks noGrp="1"/>
          </p:cNvSpPr>
          <p:nvPr>
            <p:ph type="pic" sz="quarter" idx="18" hasCustomPrompt="1"/>
          </p:nvPr>
        </p:nvSpPr>
        <p:spPr>
          <a:xfrm>
            <a:off x="9247718" y="3652271"/>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4" name="Picture Placeholder 11">
            <a:extLst>
              <a:ext uri="{FF2B5EF4-FFF2-40B4-BE49-F238E27FC236}">
                <a16:creationId xmlns:a16="http://schemas.microsoft.com/office/drawing/2014/main" id="{3F045126-DD91-DC4C-B772-BF417F3EE70E}"/>
              </a:ext>
            </a:extLst>
          </p:cNvPr>
          <p:cNvSpPr>
            <a:spLocks noGrp="1"/>
          </p:cNvSpPr>
          <p:nvPr>
            <p:ph type="pic" sz="quarter" idx="20" hasCustomPrompt="1"/>
          </p:nvPr>
        </p:nvSpPr>
        <p:spPr>
          <a:xfrm>
            <a:off x="9247718" y="5295843"/>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9" name="Picture Placeholder 11">
            <a:extLst>
              <a:ext uri="{FF2B5EF4-FFF2-40B4-BE49-F238E27FC236}">
                <a16:creationId xmlns:a16="http://schemas.microsoft.com/office/drawing/2014/main" id="{93451A61-1EAF-C945-9B53-06EDA6212481}"/>
              </a:ext>
            </a:extLst>
          </p:cNvPr>
          <p:cNvSpPr>
            <a:spLocks noGrp="1"/>
          </p:cNvSpPr>
          <p:nvPr>
            <p:ph type="pic" sz="quarter" idx="21" hasCustomPrompt="1"/>
          </p:nvPr>
        </p:nvSpPr>
        <p:spPr>
          <a:xfrm>
            <a:off x="6199718" y="365125"/>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50" name="Picture Placeholder 11">
            <a:extLst>
              <a:ext uri="{FF2B5EF4-FFF2-40B4-BE49-F238E27FC236}">
                <a16:creationId xmlns:a16="http://schemas.microsoft.com/office/drawing/2014/main" id="{5375A5BA-700B-A949-A1ED-AB7BAB503A60}"/>
              </a:ext>
            </a:extLst>
          </p:cNvPr>
          <p:cNvSpPr>
            <a:spLocks noGrp="1"/>
          </p:cNvSpPr>
          <p:nvPr>
            <p:ph type="pic" sz="quarter" idx="22" hasCustomPrompt="1"/>
          </p:nvPr>
        </p:nvSpPr>
        <p:spPr>
          <a:xfrm>
            <a:off x="6199718" y="2008698"/>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51" name="Picture Placeholder 11">
            <a:extLst>
              <a:ext uri="{FF2B5EF4-FFF2-40B4-BE49-F238E27FC236}">
                <a16:creationId xmlns:a16="http://schemas.microsoft.com/office/drawing/2014/main" id="{BB48D03D-EBFC-544E-8D77-8D150AB37D26}"/>
              </a:ext>
            </a:extLst>
          </p:cNvPr>
          <p:cNvSpPr>
            <a:spLocks noGrp="1"/>
          </p:cNvSpPr>
          <p:nvPr>
            <p:ph type="pic" sz="quarter" idx="23" hasCustomPrompt="1"/>
          </p:nvPr>
        </p:nvSpPr>
        <p:spPr>
          <a:xfrm>
            <a:off x="6199718" y="3652271"/>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52" name="Picture Placeholder 11">
            <a:extLst>
              <a:ext uri="{FF2B5EF4-FFF2-40B4-BE49-F238E27FC236}">
                <a16:creationId xmlns:a16="http://schemas.microsoft.com/office/drawing/2014/main" id="{3AC3ECFB-F87E-A846-9174-44AA6EB4716F}"/>
              </a:ext>
            </a:extLst>
          </p:cNvPr>
          <p:cNvSpPr>
            <a:spLocks noGrp="1"/>
          </p:cNvSpPr>
          <p:nvPr>
            <p:ph type="pic" sz="quarter" idx="24" hasCustomPrompt="1"/>
          </p:nvPr>
        </p:nvSpPr>
        <p:spPr>
          <a:xfrm>
            <a:off x="6199718" y="5295843"/>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16" name="Text Placeholder 4">
            <a:extLst>
              <a:ext uri="{FF2B5EF4-FFF2-40B4-BE49-F238E27FC236}">
                <a16:creationId xmlns:a16="http://schemas.microsoft.com/office/drawing/2014/main" id="{57B93FEF-3108-3245-A74B-B39FA1A028E7}"/>
              </a:ext>
            </a:extLst>
          </p:cNvPr>
          <p:cNvSpPr>
            <a:spLocks noGrp="1"/>
          </p:cNvSpPr>
          <p:nvPr>
            <p:ph type="body" sz="quarter" idx="13"/>
          </p:nvPr>
        </p:nvSpPr>
        <p:spPr>
          <a:xfrm>
            <a:off x="581024" y="2941983"/>
            <a:ext cx="3561293" cy="3550892"/>
          </a:xfrm>
        </p:spPr>
        <p:txBody>
          <a:bodyPr anchor="t" anchorCtr="0"/>
          <a:lstStyle>
            <a:lvl1pPr>
              <a:lnSpc>
                <a:spcPct val="90000"/>
              </a:lnSpc>
              <a:spcBef>
                <a:spcPts val="900"/>
              </a:spcBef>
              <a:spcAft>
                <a:spcPts val="0"/>
              </a:spcAft>
              <a:buFontTx/>
              <a:buNone/>
              <a:defRPr sz="1500" b="1" i="0" baseline="0">
                <a:solidFill>
                  <a:schemeClr val="accent1"/>
                </a:solidFill>
                <a:latin typeface="+mn-lt"/>
              </a:defRPr>
            </a:lvl1pPr>
            <a:lvl2pPr marL="0" marR="0" indent="0" algn="l" defTabSz="685800" rtl="0" eaLnBrk="1" fontAlgn="auto" latinLnBrk="0" hangingPunct="1">
              <a:lnSpc>
                <a:spcPct val="90000"/>
              </a:lnSpc>
              <a:spcBef>
                <a:spcPts val="900"/>
              </a:spcBef>
              <a:spcAft>
                <a:spcPts val="600"/>
              </a:spcAft>
              <a:buClr>
                <a:schemeClr val="accent2"/>
              </a:buClr>
              <a:buSzTx/>
              <a:buFontTx/>
              <a:buNone/>
              <a:tabLst/>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bg2"/>
                </a:solidFill>
              </a:defRPr>
            </a:lvl3pPr>
            <a:lvl4pPr marL="0" indent="0">
              <a:lnSpc>
                <a:spcPct val="90000"/>
              </a:lnSpc>
              <a:spcBef>
                <a:spcPts val="900"/>
              </a:spcBef>
              <a:spcAft>
                <a:spcPts val="600"/>
              </a:spcAft>
              <a:buClr>
                <a:schemeClr val="accent2"/>
              </a:buClr>
              <a:buFontTx/>
              <a:buNone/>
              <a:defRPr sz="1200" baseline="0">
                <a:solidFill>
                  <a:schemeClr val="bg2"/>
                </a:solidFill>
              </a:defRPr>
            </a:lvl4pPr>
            <a:lvl5pPr marL="0" indent="0">
              <a:lnSpc>
                <a:spcPct val="90000"/>
              </a:lnSpc>
              <a:spcBef>
                <a:spcPts val="900"/>
              </a:spcBef>
              <a:spcAft>
                <a:spcPts val="600"/>
              </a:spcAft>
              <a:buClr>
                <a:schemeClr val="accent2"/>
              </a:buClr>
              <a:buFontTx/>
              <a:buNone/>
              <a:defRPr sz="1200" baseline="0">
                <a:solidFill>
                  <a:schemeClr val="bg2"/>
                </a:solidFill>
              </a:defRPr>
            </a:lvl5pPr>
          </a:lstStyle>
          <a:p>
            <a:pPr lvl="0"/>
            <a:r>
              <a:rPr lang="en-US" dirty="0"/>
              <a:t>Click to edit Master text styles</a:t>
            </a:r>
          </a:p>
          <a:p>
            <a:pPr lvl="1"/>
            <a:r>
              <a:rPr lang="en-US" dirty="0"/>
              <a:t>Second level</a:t>
            </a:r>
          </a:p>
        </p:txBody>
      </p:sp>
      <p:sp>
        <p:nvSpPr>
          <p:cNvPr id="18" name="Slide Number Placeholder 5">
            <a:extLst>
              <a:ext uri="{FF2B5EF4-FFF2-40B4-BE49-F238E27FC236}">
                <a16:creationId xmlns:a16="http://schemas.microsoft.com/office/drawing/2014/main" id="{312DB9CF-9909-0C49-B568-818365760BD7}"/>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880213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flipH="1">
            <a:off x="7292219" y="2"/>
            <a:ext cx="489978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575733" y="1333501"/>
            <a:ext cx="3749379" cy="1148443"/>
          </a:xfrm>
          <a:prstGeom prst="rect">
            <a:avLst/>
          </a:prstGeom>
        </p:spPr>
        <p:txBody>
          <a:bodyPr vert="horz" lIns="0" tIns="0" rIns="0" bIns="0" rtlCol="0" anchor="b">
            <a:noAutofit/>
          </a:bodyPr>
          <a:lstStyle>
            <a:lvl1pPr>
              <a:defRPr sz="2500" b="0" i="0" baseline="0">
                <a:solidFill>
                  <a:schemeClr val="accent1"/>
                </a:solidFill>
              </a:defRPr>
            </a:lvl1pPr>
          </a:lstStyle>
          <a:p>
            <a:r>
              <a:rPr lang="en-US" dirty="0"/>
              <a:t>Click to edit </a:t>
            </a:r>
            <a:br>
              <a:rPr lang="en-US" dirty="0"/>
            </a:br>
            <a:r>
              <a:rPr lang="en-US" dirty="0"/>
              <a:t>Master title style</a:t>
            </a:r>
          </a:p>
        </p:txBody>
      </p:sp>
      <p:sp>
        <p:nvSpPr>
          <p:cNvPr id="7" name="Text Placeholder 4">
            <a:extLst>
              <a:ext uri="{FF2B5EF4-FFF2-40B4-BE49-F238E27FC236}">
                <a16:creationId xmlns:a16="http://schemas.microsoft.com/office/drawing/2014/main" id="{A783DBE2-522B-6B47-B588-B499E7C8FF41}"/>
              </a:ext>
            </a:extLst>
          </p:cNvPr>
          <p:cNvSpPr>
            <a:spLocks noGrp="1"/>
          </p:cNvSpPr>
          <p:nvPr>
            <p:ph type="body" sz="quarter" idx="12"/>
          </p:nvPr>
        </p:nvSpPr>
        <p:spPr>
          <a:xfrm>
            <a:off x="591090" y="2692085"/>
            <a:ext cx="3733261" cy="1941178"/>
          </a:xfrm>
        </p:spPr>
        <p:txBody>
          <a:bodyPr anchor="t" anchorCtr="0"/>
          <a:lstStyle>
            <a:lvl1pPr>
              <a:lnSpc>
                <a:spcPct val="90000"/>
              </a:lnSpc>
              <a:spcBef>
                <a:spcPts val="900"/>
              </a:spcBef>
              <a:spcAft>
                <a:spcPts val="0"/>
              </a:spcAft>
              <a:buFontTx/>
              <a:buNone/>
              <a:defRPr sz="15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pic>
        <p:nvPicPr>
          <p:cNvPr id="11" name="Picture 10">
            <a:extLst>
              <a:ext uri="{FF2B5EF4-FFF2-40B4-BE49-F238E27FC236}">
                <a16:creationId xmlns:a16="http://schemas.microsoft.com/office/drawing/2014/main" id="{B907CFC7-A2B7-4541-95C3-3E4279B00D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26"/>
          <a:stretch/>
        </p:blipFill>
        <p:spPr>
          <a:xfrm>
            <a:off x="4095684" y="1226459"/>
            <a:ext cx="8096316" cy="4989924"/>
          </a:xfrm>
          <a:prstGeom prst="rect">
            <a:avLst/>
          </a:prstGeom>
        </p:spPr>
      </p:pic>
      <p:sp>
        <p:nvSpPr>
          <p:cNvPr id="12" name="Picture Placeholder 11">
            <a:extLst>
              <a:ext uri="{FF2B5EF4-FFF2-40B4-BE49-F238E27FC236}">
                <a16:creationId xmlns:a16="http://schemas.microsoft.com/office/drawing/2014/main" id="{0DDCB426-D4A1-0A43-AD14-AFC586E442A6}"/>
              </a:ext>
            </a:extLst>
          </p:cNvPr>
          <p:cNvSpPr>
            <a:spLocks noGrp="1"/>
          </p:cNvSpPr>
          <p:nvPr>
            <p:ph type="pic" sz="quarter" idx="11"/>
          </p:nvPr>
        </p:nvSpPr>
        <p:spPr>
          <a:xfrm>
            <a:off x="5091470" y="1632484"/>
            <a:ext cx="6342371" cy="3946123"/>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3" name="Slide Number Placeholder 5">
            <a:extLst>
              <a:ext uri="{FF2B5EF4-FFF2-40B4-BE49-F238E27FC236}">
                <a16:creationId xmlns:a16="http://schemas.microsoft.com/office/drawing/2014/main" id="{AD20330B-0FA8-0042-805C-34F26394D6B6}"/>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2148331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t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3467100"/>
            <a:ext cx="12192001" cy="3390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6423079" y="441811"/>
            <a:ext cx="5216471" cy="2788750"/>
          </a:xfrm>
          <a:prstGeom prst="rect">
            <a:avLst/>
          </a:prstGeom>
        </p:spPr>
        <p:txBody>
          <a:bodyPr vert="horz" lIns="0" tIns="0" rIns="0" bIns="0" rtlCol="0" anchor="b" anchorCtr="0">
            <a:noAutofit/>
          </a:bodyPr>
          <a:lstStyle>
            <a:lvl1pPr algn="l">
              <a:defRPr sz="4000" b="0" i="0" baseline="0">
                <a:solidFill>
                  <a:schemeClr val="accent1"/>
                </a:solidFill>
              </a:defRPr>
            </a:lvl1pPr>
          </a:lstStyle>
          <a:p>
            <a:r>
              <a:rPr lang="en-US" dirty="0"/>
              <a:t>Click to edit </a:t>
            </a:r>
            <a:br>
              <a:rPr lang="en-US" dirty="0"/>
            </a:br>
            <a:r>
              <a:rPr lang="en-US" dirty="0"/>
              <a:t>Master title style</a:t>
            </a:r>
          </a:p>
        </p:txBody>
      </p:sp>
      <p:sp>
        <p:nvSpPr>
          <p:cNvPr id="11" name="Text Placeholder 4">
            <a:extLst>
              <a:ext uri="{FF2B5EF4-FFF2-40B4-BE49-F238E27FC236}">
                <a16:creationId xmlns:a16="http://schemas.microsoft.com/office/drawing/2014/main" id="{A32EEC41-57E6-994D-87C1-146ABCB7A3FA}"/>
              </a:ext>
            </a:extLst>
          </p:cNvPr>
          <p:cNvSpPr>
            <a:spLocks noGrp="1"/>
          </p:cNvSpPr>
          <p:nvPr>
            <p:ph type="body" sz="quarter" idx="13"/>
          </p:nvPr>
        </p:nvSpPr>
        <p:spPr>
          <a:xfrm>
            <a:off x="6400800" y="3969973"/>
            <a:ext cx="5238752" cy="2156190"/>
          </a:xfrm>
        </p:spPr>
        <p:txBody>
          <a:bodyPr anchor="t" anchorCtr="0"/>
          <a:lstStyle>
            <a:lvl1pPr>
              <a:lnSpc>
                <a:spcPct val="90000"/>
              </a:lnSpc>
              <a:spcBef>
                <a:spcPts val="900"/>
              </a:spcBef>
              <a:spcAft>
                <a:spcPts val="0"/>
              </a:spcAft>
              <a:buFontTx/>
              <a:buNone/>
              <a:defRPr sz="1500" b="1" i="0" baseline="0">
                <a:solidFill>
                  <a:schemeClr val="accent1"/>
                </a:solidFill>
                <a:latin typeface="+mn-lt"/>
              </a:defRPr>
            </a:lvl1pPr>
            <a:lvl2pPr marL="0" marR="0" indent="0" algn="l" defTabSz="685800" rtl="0" eaLnBrk="1" fontAlgn="auto" latinLnBrk="0" hangingPunct="1">
              <a:lnSpc>
                <a:spcPct val="90000"/>
              </a:lnSpc>
              <a:spcBef>
                <a:spcPts val="900"/>
              </a:spcBef>
              <a:spcAft>
                <a:spcPts val="600"/>
              </a:spcAft>
              <a:buClr>
                <a:schemeClr val="accent2"/>
              </a:buClr>
              <a:buSzTx/>
              <a:buFontTx/>
              <a:buNone/>
              <a:tabLst/>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bg2"/>
                </a:solidFill>
              </a:defRPr>
            </a:lvl3pPr>
            <a:lvl4pPr marL="0" indent="0">
              <a:lnSpc>
                <a:spcPct val="90000"/>
              </a:lnSpc>
              <a:spcBef>
                <a:spcPts val="900"/>
              </a:spcBef>
              <a:spcAft>
                <a:spcPts val="600"/>
              </a:spcAft>
              <a:buClr>
                <a:schemeClr val="accent2"/>
              </a:buClr>
              <a:buFontTx/>
              <a:buNone/>
              <a:defRPr sz="1200" baseline="0">
                <a:solidFill>
                  <a:schemeClr val="bg2"/>
                </a:solidFill>
              </a:defRPr>
            </a:lvl4pPr>
            <a:lvl5pPr marL="0" indent="0">
              <a:lnSpc>
                <a:spcPct val="90000"/>
              </a:lnSpc>
              <a:spcBef>
                <a:spcPts val="900"/>
              </a:spcBef>
              <a:spcAft>
                <a:spcPts val="600"/>
              </a:spcAft>
              <a:buClr>
                <a:schemeClr val="accent2"/>
              </a:buClr>
              <a:buFontTx/>
              <a:buNone/>
              <a:defRPr sz="1200" baseline="0">
                <a:solidFill>
                  <a:schemeClr val="bg2"/>
                </a:solidFill>
              </a:defRPr>
            </a:lvl5pPr>
          </a:lstStyle>
          <a:p>
            <a:pPr lvl="0"/>
            <a:r>
              <a:rPr lang="en-US" dirty="0"/>
              <a:t>Click to edit Master text styles</a:t>
            </a:r>
          </a:p>
          <a:p>
            <a:pPr lvl="1"/>
            <a:r>
              <a:rPr lang="en-US" dirty="0"/>
              <a:t>Second level</a:t>
            </a:r>
          </a:p>
        </p:txBody>
      </p:sp>
      <p:sp>
        <p:nvSpPr>
          <p:cNvPr id="12" name="Slide Number Placeholder 5">
            <a:extLst>
              <a:ext uri="{FF2B5EF4-FFF2-40B4-BE49-F238E27FC236}">
                <a16:creationId xmlns:a16="http://schemas.microsoft.com/office/drawing/2014/main" id="{C9BA12DA-457D-A54A-9689-62613DA79568}"/>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750">
                <a:solidFill>
                  <a:schemeClr val="accent2"/>
                </a:solidFill>
              </a:defRPr>
            </a:lvl1pPr>
          </a:lstStyle>
          <a:p>
            <a:fld id="{0165B0C6-AD63-4B9C-AB2F-9350F21B15E6}" type="slidenum">
              <a:rPr lang="en-US" smtClean="0"/>
              <a:pPr/>
              <a:t>‹#›</a:t>
            </a:fld>
            <a:endParaRPr lang="en-US" dirty="0"/>
          </a:p>
        </p:txBody>
      </p:sp>
      <p:grpSp>
        <p:nvGrpSpPr>
          <p:cNvPr id="10" name="Group 9">
            <a:extLst>
              <a:ext uri="{FF2B5EF4-FFF2-40B4-BE49-F238E27FC236}">
                <a16:creationId xmlns:a16="http://schemas.microsoft.com/office/drawing/2014/main" id="{4A538E1E-45EA-A049-A14B-EA965A434AC2}"/>
              </a:ext>
            </a:extLst>
          </p:cNvPr>
          <p:cNvGrpSpPr/>
          <p:nvPr userDrawn="1"/>
        </p:nvGrpSpPr>
        <p:grpSpPr>
          <a:xfrm>
            <a:off x="741210" y="88885"/>
            <a:ext cx="4918380" cy="8378920"/>
            <a:chOff x="3188322" y="783809"/>
            <a:chExt cx="4160726" cy="7088184"/>
          </a:xfrm>
          <a:effectLst>
            <a:outerShdw blurRad="419100" dist="241300" dir="2700000" algn="tl" rotWithShape="0">
              <a:prstClr val="black">
                <a:alpha val="21000"/>
              </a:prstClr>
            </a:outerShdw>
          </a:effectLst>
        </p:grpSpPr>
        <p:pic>
          <p:nvPicPr>
            <p:cNvPr id="13" name="Grafik 19">
              <a:extLst>
                <a:ext uri="{FF2B5EF4-FFF2-40B4-BE49-F238E27FC236}">
                  <a16:creationId xmlns:a16="http://schemas.microsoft.com/office/drawing/2014/main" id="{14978CD1-13D1-ED4E-BD5A-12C91AF5342D}"/>
                </a:ext>
              </a:extLst>
            </p:cNvPr>
            <p:cNvPicPr>
              <a:picLocks noChangeAspect="1"/>
            </p:cNvPicPr>
            <p:nvPr/>
          </p:nvPicPr>
          <p:blipFill>
            <a:blip r:embed="rId2"/>
            <a:stretch>
              <a:fillRect/>
            </a:stretch>
          </p:blipFill>
          <p:spPr>
            <a:xfrm>
              <a:off x="3188322" y="783809"/>
              <a:ext cx="4160726" cy="7088184"/>
            </a:xfrm>
            <a:prstGeom prst="rect">
              <a:avLst/>
            </a:prstGeom>
          </p:spPr>
        </p:pic>
        <p:sp>
          <p:nvSpPr>
            <p:cNvPr id="16" name="Freeform: Shape 3">
              <a:extLst>
                <a:ext uri="{FF2B5EF4-FFF2-40B4-BE49-F238E27FC236}">
                  <a16:creationId xmlns:a16="http://schemas.microsoft.com/office/drawing/2014/main" id="{3B70AF33-EE3A-6B46-AE67-CB3F96B85AE6}"/>
                </a:ext>
              </a:extLst>
            </p:cNvPr>
            <p:cNvSpPr/>
            <p:nvPr userDrawn="1"/>
          </p:nvSpPr>
          <p:spPr>
            <a:xfrm>
              <a:off x="3628799" y="1434976"/>
              <a:ext cx="3294062" cy="4351337"/>
            </a:xfrm>
            <a:custGeom>
              <a:avLst/>
              <a:gdLst>
                <a:gd name="connsiteX0" fmla="*/ 0 w 3294062"/>
                <a:gd name="connsiteY0" fmla="*/ 0 h 4351337"/>
                <a:gd name="connsiteX1" fmla="*/ 3294062 w 3294062"/>
                <a:gd name="connsiteY1" fmla="*/ 0 h 4351337"/>
                <a:gd name="connsiteX2" fmla="*/ 3294062 w 3294062"/>
                <a:gd name="connsiteY2" fmla="*/ 4351337 h 4351337"/>
                <a:gd name="connsiteX3" fmla="*/ 0 w 3294062"/>
                <a:gd name="connsiteY3" fmla="*/ 4351337 h 4351337"/>
              </a:gdLst>
              <a:ahLst/>
              <a:cxnLst>
                <a:cxn ang="0">
                  <a:pos x="connsiteX0" y="connsiteY0"/>
                </a:cxn>
                <a:cxn ang="0">
                  <a:pos x="connsiteX1" y="connsiteY1"/>
                </a:cxn>
                <a:cxn ang="0">
                  <a:pos x="connsiteX2" y="connsiteY2"/>
                </a:cxn>
                <a:cxn ang="0">
                  <a:pos x="connsiteX3" y="connsiteY3"/>
                </a:cxn>
              </a:cxnLst>
              <a:rect l="l" t="t" r="r" b="b"/>
              <a:pathLst>
                <a:path w="3294062" h="4351337">
                  <a:moveTo>
                    <a:pt x="0" y="0"/>
                  </a:moveTo>
                  <a:lnTo>
                    <a:pt x="3294062" y="0"/>
                  </a:lnTo>
                  <a:lnTo>
                    <a:pt x="3294062" y="4351337"/>
                  </a:lnTo>
                  <a:lnTo>
                    <a:pt x="0" y="43513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18" name="Picture Placeholder 11">
            <a:extLst>
              <a:ext uri="{FF2B5EF4-FFF2-40B4-BE49-F238E27FC236}">
                <a16:creationId xmlns:a16="http://schemas.microsoft.com/office/drawing/2014/main" id="{38A3C0DF-B380-924B-B653-CDC134080A9C}"/>
              </a:ext>
            </a:extLst>
          </p:cNvPr>
          <p:cNvSpPr>
            <a:spLocks noGrp="1"/>
          </p:cNvSpPr>
          <p:nvPr>
            <p:ph type="pic" sz="quarter" idx="11"/>
          </p:nvPr>
        </p:nvSpPr>
        <p:spPr>
          <a:xfrm>
            <a:off x="1249627" y="870445"/>
            <a:ext cx="3929411" cy="5146153"/>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Tree>
    <p:extLst>
      <p:ext uri="{BB962C8B-B14F-4D97-AF65-F5344CB8AC3E}">
        <p14:creationId xmlns:p14="http://schemas.microsoft.com/office/powerpoint/2010/main" val="566705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ell phone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2"/>
            <a:ext cx="640080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575733" y="1189038"/>
            <a:ext cx="3566584" cy="1566863"/>
          </a:xfrm>
          <a:prstGeom prst="rect">
            <a:avLst/>
          </a:prstGeom>
        </p:spPr>
        <p:txBody>
          <a:bodyPr vert="horz" lIns="0" tIns="0" rIns="0" bIns="0" rtlCol="0" anchor="t" anchorCtr="0">
            <a:noAutofit/>
          </a:bodyPr>
          <a:lstStyle>
            <a:lvl1pPr algn="r">
              <a:defRPr sz="2500" b="0" i="0" baseline="0">
                <a:solidFill>
                  <a:schemeClr val="accent1"/>
                </a:solidFill>
              </a:defRPr>
            </a:lvl1pPr>
          </a:lstStyle>
          <a:p>
            <a:r>
              <a:rPr lang="en-US" dirty="0"/>
              <a:t>Click to edit </a:t>
            </a:r>
            <a:br>
              <a:rPr lang="en-US" dirty="0"/>
            </a:br>
            <a:r>
              <a:rPr lang="en-US" dirty="0"/>
              <a:t>Master title style</a:t>
            </a:r>
          </a:p>
        </p:txBody>
      </p:sp>
      <p:sp>
        <p:nvSpPr>
          <p:cNvPr id="10" name="Text Placeholder 4">
            <a:extLst>
              <a:ext uri="{FF2B5EF4-FFF2-40B4-BE49-F238E27FC236}">
                <a16:creationId xmlns:a16="http://schemas.microsoft.com/office/drawing/2014/main" id="{F1F9C2BA-76CA-AF4C-96F3-C3D83FC9F33E}"/>
              </a:ext>
            </a:extLst>
          </p:cNvPr>
          <p:cNvSpPr>
            <a:spLocks noGrp="1"/>
          </p:cNvSpPr>
          <p:nvPr>
            <p:ph type="body" sz="quarter" idx="12" hasCustomPrompt="1"/>
          </p:nvPr>
        </p:nvSpPr>
        <p:spPr>
          <a:xfrm>
            <a:off x="8075085" y="2315981"/>
            <a:ext cx="3564467" cy="3810183"/>
          </a:xfrm>
        </p:spPr>
        <p:txBody>
          <a:bodyPr anchor="b" anchorCtr="0"/>
          <a:lstStyle>
            <a:lvl1pPr>
              <a:lnSpc>
                <a:spcPct val="90000"/>
              </a:lnSpc>
              <a:spcBef>
                <a:spcPts val="900"/>
              </a:spcBef>
              <a:spcAft>
                <a:spcPts val="0"/>
              </a:spcAft>
              <a:buFontTx/>
              <a:buNone/>
              <a:defRPr sz="15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8" name="Slide Number Placeholder 5">
            <a:extLst>
              <a:ext uri="{FF2B5EF4-FFF2-40B4-BE49-F238E27FC236}">
                <a16:creationId xmlns:a16="http://schemas.microsoft.com/office/drawing/2014/main" id="{6A1F9D6D-023D-E74D-8BFB-CC2ED6BE8983}"/>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750">
                <a:solidFill>
                  <a:schemeClr val="accent2"/>
                </a:solidFill>
              </a:defRPr>
            </a:lvl1pPr>
          </a:lstStyle>
          <a:p>
            <a:fld id="{0165B0C6-AD63-4B9C-AB2F-9350F21B15E6}" type="slidenum">
              <a:rPr lang="en-US" smtClean="0"/>
              <a:pPr/>
              <a:t>‹#›</a:t>
            </a:fld>
            <a:endParaRPr lang="en-US" dirty="0"/>
          </a:p>
        </p:txBody>
      </p:sp>
      <p:pic>
        <p:nvPicPr>
          <p:cNvPr id="9" name="Picture 8" descr="iPhone6_mockup_front_white.png">
            <a:extLst>
              <a:ext uri="{FF2B5EF4-FFF2-40B4-BE49-F238E27FC236}">
                <a16:creationId xmlns:a16="http://schemas.microsoft.com/office/drawing/2014/main" id="{C012E7A1-963B-E74F-8615-DD46433AB8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8857" y="-915"/>
            <a:ext cx="4410635" cy="6899042"/>
          </a:xfrm>
          <a:prstGeom prst="rect">
            <a:avLst/>
          </a:prstGeom>
        </p:spPr>
      </p:pic>
      <p:sp>
        <p:nvSpPr>
          <p:cNvPr id="12" name="Picture Placeholder 11">
            <a:extLst>
              <a:ext uri="{FF2B5EF4-FFF2-40B4-BE49-F238E27FC236}">
                <a16:creationId xmlns:a16="http://schemas.microsoft.com/office/drawing/2014/main" id="{BE7C9334-C73B-804D-89F0-8A9D55B64965}"/>
              </a:ext>
            </a:extLst>
          </p:cNvPr>
          <p:cNvSpPr>
            <a:spLocks noGrp="1"/>
          </p:cNvSpPr>
          <p:nvPr>
            <p:ph type="pic" sz="quarter" idx="11"/>
          </p:nvPr>
        </p:nvSpPr>
        <p:spPr>
          <a:xfrm>
            <a:off x="4806309" y="1120161"/>
            <a:ext cx="2593416" cy="463517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Tree>
    <p:extLst>
      <p:ext uri="{BB962C8B-B14F-4D97-AF65-F5344CB8AC3E}">
        <p14:creationId xmlns:p14="http://schemas.microsoft.com/office/powerpoint/2010/main" val="205547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uter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2"/>
            <a:ext cx="7292220"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7891149" y="1333500"/>
            <a:ext cx="3749163" cy="1188328"/>
          </a:xfrm>
          <a:prstGeom prst="rect">
            <a:avLst/>
          </a:prstGeom>
        </p:spPr>
        <p:txBody>
          <a:bodyPr vert="horz" lIns="0" tIns="0" rIns="0" bIns="0" rtlCol="0" anchor="b">
            <a:noAutofit/>
          </a:bodyPr>
          <a:lstStyle>
            <a:lvl1pPr>
              <a:defRPr sz="2500" b="0" i="0" baseline="0">
                <a:solidFill>
                  <a:schemeClr val="accent1"/>
                </a:solidFill>
              </a:defRPr>
            </a:lvl1pPr>
          </a:lstStyle>
          <a:p>
            <a:r>
              <a:rPr lang="en-US" dirty="0"/>
              <a:t>Click to edit </a:t>
            </a:r>
            <a:br>
              <a:rPr lang="en-US" dirty="0"/>
            </a:br>
            <a:r>
              <a:rPr lang="en-US" dirty="0"/>
              <a:t>Master title style</a:t>
            </a:r>
          </a:p>
        </p:txBody>
      </p:sp>
      <p:sp>
        <p:nvSpPr>
          <p:cNvPr id="7" name="Text Placeholder 4">
            <a:extLst>
              <a:ext uri="{FF2B5EF4-FFF2-40B4-BE49-F238E27FC236}">
                <a16:creationId xmlns:a16="http://schemas.microsoft.com/office/drawing/2014/main" id="{78670897-5F6C-1C46-8349-5433E700A70A}"/>
              </a:ext>
            </a:extLst>
          </p:cNvPr>
          <p:cNvSpPr>
            <a:spLocks noGrp="1"/>
          </p:cNvSpPr>
          <p:nvPr>
            <p:ph type="body" sz="quarter" idx="12"/>
          </p:nvPr>
        </p:nvSpPr>
        <p:spPr>
          <a:xfrm>
            <a:off x="7890933" y="2692085"/>
            <a:ext cx="3748619" cy="3434079"/>
          </a:xfrm>
        </p:spPr>
        <p:txBody>
          <a:bodyPr anchor="t" anchorCtr="0"/>
          <a:lstStyle>
            <a:lvl1pPr>
              <a:lnSpc>
                <a:spcPct val="90000"/>
              </a:lnSpc>
              <a:spcBef>
                <a:spcPts val="900"/>
              </a:spcBef>
              <a:spcAft>
                <a:spcPts val="0"/>
              </a:spcAft>
              <a:buFontTx/>
              <a:buNone/>
              <a:defRPr sz="15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9" name="Slide Number Placeholder 5">
            <a:extLst>
              <a:ext uri="{FF2B5EF4-FFF2-40B4-BE49-F238E27FC236}">
                <a16:creationId xmlns:a16="http://schemas.microsoft.com/office/drawing/2014/main" id="{559F100A-CE6B-224F-9C7E-50C9EC05E7AA}"/>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750">
                <a:solidFill>
                  <a:schemeClr val="accent2"/>
                </a:solidFill>
              </a:defRPr>
            </a:lvl1pPr>
          </a:lstStyle>
          <a:p>
            <a:fld id="{0165B0C6-AD63-4B9C-AB2F-9350F21B15E6}" type="slidenum">
              <a:rPr lang="en-US" smtClean="0"/>
              <a:pPr/>
              <a:t>‹#›</a:t>
            </a:fld>
            <a:endParaRPr lang="en-US" dirty="0"/>
          </a:p>
        </p:txBody>
      </p:sp>
      <p:pic>
        <p:nvPicPr>
          <p:cNvPr id="11" name="Shape 1701">
            <a:extLst>
              <a:ext uri="{FF2B5EF4-FFF2-40B4-BE49-F238E27FC236}">
                <a16:creationId xmlns:a16="http://schemas.microsoft.com/office/drawing/2014/main" id="{9D207B81-8D0E-4C44-BBB7-898A4A5DA558}"/>
              </a:ext>
            </a:extLst>
          </p:cNvPr>
          <p:cNvPicPr preferRelativeResize="0"/>
          <p:nvPr userDrawn="1"/>
        </p:nvPicPr>
        <p:blipFill rotWithShape="1">
          <a:blip r:embed="rId2">
            <a:alphaModFix/>
          </a:blip>
          <a:srcRect l="2735"/>
          <a:stretch/>
        </p:blipFill>
        <p:spPr>
          <a:xfrm>
            <a:off x="368833" y="894198"/>
            <a:ext cx="6793967" cy="7639022"/>
          </a:xfrm>
          <a:prstGeom prst="rect">
            <a:avLst/>
          </a:prstGeom>
          <a:noFill/>
          <a:ln>
            <a:noFill/>
          </a:ln>
          <a:effectLst>
            <a:outerShdw blurRad="304800" dist="279400" dir="2700000" algn="tl" rotWithShape="0">
              <a:prstClr val="black">
                <a:alpha val="18000"/>
              </a:prstClr>
            </a:outerShdw>
          </a:effectLst>
        </p:spPr>
      </p:pic>
      <p:sp>
        <p:nvSpPr>
          <p:cNvPr id="12" name="Picture Placeholder 11">
            <a:extLst>
              <a:ext uri="{FF2B5EF4-FFF2-40B4-BE49-F238E27FC236}">
                <a16:creationId xmlns:a16="http://schemas.microsoft.com/office/drawing/2014/main" id="{4176D54C-93C3-754F-8FA0-D11366CB6A37}"/>
              </a:ext>
            </a:extLst>
          </p:cNvPr>
          <p:cNvSpPr>
            <a:spLocks noGrp="1"/>
          </p:cNvSpPr>
          <p:nvPr>
            <p:ph type="pic" sz="quarter" idx="11"/>
          </p:nvPr>
        </p:nvSpPr>
        <p:spPr>
          <a:xfrm>
            <a:off x="675923" y="1333501"/>
            <a:ext cx="5958558" cy="35940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Tree>
    <p:extLst>
      <p:ext uri="{BB962C8B-B14F-4D97-AF65-F5344CB8AC3E}">
        <p14:creationId xmlns:p14="http://schemas.microsoft.com/office/powerpoint/2010/main" val="406512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E66655-329A-3744-BC22-477F250B9F9D}"/>
              </a:ext>
            </a:extLst>
          </p:cNvPr>
          <p:cNvSpPr/>
          <p:nvPr userDrawn="1"/>
        </p:nvSpPr>
        <p:spPr>
          <a:xfrm>
            <a:off x="0" y="1"/>
            <a:ext cx="12192000" cy="118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016CA424-4051-5C43-AFC2-89F86EA2499C}"/>
              </a:ext>
            </a:extLst>
          </p:cNvPr>
          <p:cNvSpPr>
            <a:spLocks noGrp="1"/>
          </p:cNvSpPr>
          <p:nvPr>
            <p:ph type="ctrTitle" hasCustomPrompt="1"/>
          </p:nvPr>
        </p:nvSpPr>
        <p:spPr>
          <a:xfrm>
            <a:off x="575734" y="4097273"/>
            <a:ext cx="8252884" cy="2034398"/>
          </a:xfrm>
        </p:spPr>
        <p:txBody>
          <a:bodyPr anchor="b"/>
          <a:lstStyle>
            <a:lvl1pPr algn="l">
              <a:lnSpc>
                <a:spcPct val="90000"/>
              </a:lnSpc>
              <a:defRPr sz="5000" b="1" i="0" normalizeH="0" baseline="0">
                <a:solidFill>
                  <a:schemeClr val="accent1"/>
                </a:solidFill>
              </a:defRPr>
            </a:lvl1pPr>
          </a:lstStyle>
          <a:p>
            <a:r>
              <a:rPr lang="en-US" dirty="0"/>
              <a:t>Click to edit </a:t>
            </a:r>
            <a:br>
              <a:rPr lang="en-US" dirty="0"/>
            </a:br>
            <a:r>
              <a:rPr lang="en-US" dirty="0"/>
              <a:t>Master title style</a:t>
            </a:r>
          </a:p>
        </p:txBody>
      </p:sp>
      <p:sp>
        <p:nvSpPr>
          <p:cNvPr id="19" name="Slide Number Placeholder 5">
            <a:extLst>
              <a:ext uri="{FF2B5EF4-FFF2-40B4-BE49-F238E27FC236}">
                <a16:creationId xmlns:a16="http://schemas.microsoft.com/office/drawing/2014/main" id="{A49D61D6-A66A-F241-9E23-71E6B72A84E2}"/>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750" baseline="0">
                <a:solidFill>
                  <a:schemeClr val="bg2"/>
                </a:solidFill>
              </a:defRPr>
            </a:lvl1pPr>
          </a:lstStyle>
          <a:p>
            <a:fld id="{0165B0C6-AD63-4B9C-AB2F-9350F21B15E6}" type="slidenum">
              <a:rPr lang="en-US" smtClean="0"/>
              <a:pPr/>
              <a:t>‹#›</a:t>
            </a:fld>
            <a:endParaRPr lang="en-US" dirty="0"/>
          </a:p>
        </p:txBody>
      </p:sp>
      <p:pic>
        <p:nvPicPr>
          <p:cNvPr id="6" name="Picture 5">
            <a:extLst>
              <a:ext uri="{FF2B5EF4-FFF2-40B4-BE49-F238E27FC236}">
                <a16:creationId xmlns:a16="http://schemas.microsoft.com/office/drawing/2014/main" id="{48F0BD19-4ABD-B54E-A4AD-845E3FC93D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0650" y="5059751"/>
            <a:ext cx="2628900" cy="1051559"/>
          </a:xfrm>
          <a:prstGeom prst="rect">
            <a:avLst/>
          </a:prstGeom>
        </p:spPr>
      </p:pic>
    </p:spTree>
    <p:extLst>
      <p:ext uri="{BB962C8B-B14F-4D97-AF65-F5344CB8AC3E}">
        <p14:creationId xmlns:p14="http://schemas.microsoft.com/office/powerpoint/2010/main" val="219200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Dark Background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267AFA3-28E8-0049-A224-BE6FEC5083DD}"/>
              </a:ext>
            </a:extLst>
          </p:cNvPr>
          <p:cNvSpPr/>
          <p:nvPr userDrawn="1"/>
        </p:nvSpPr>
        <p:spPr>
          <a:xfrm>
            <a:off x="1" y="5572125"/>
            <a:ext cx="12215284" cy="1285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Picture Placeholder 6">
            <a:extLst>
              <a:ext uri="{FF2B5EF4-FFF2-40B4-BE49-F238E27FC236}">
                <a16:creationId xmlns:a16="http://schemas.microsoft.com/office/drawing/2014/main" id="{5A2E268F-C06D-4F4E-BF82-72B711DD1660}"/>
              </a:ext>
            </a:extLst>
          </p:cNvPr>
          <p:cNvSpPr>
            <a:spLocks noGrp="1"/>
          </p:cNvSpPr>
          <p:nvPr>
            <p:ph type="pic" sz="quarter" idx="13" hasCustomPrompt="1"/>
          </p:nvPr>
        </p:nvSpPr>
        <p:spPr>
          <a:xfrm>
            <a:off x="-1" y="1"/>
            <a:ext cx="12198096" cy="5572124"/>
          </a:xfrm>
          <a:solidFill>
            <a:schemeClr val="bg2">
              <a:lumMod val="85000"/>
            </a:schemeClr>
          </a:solidFill>
        </p:spPr>
        <p:txBody>
          <a:bodyPr lIns="914400" tIns="274320" rIns="0"/>
          <a:lstStyle>
            <a:lvl1pPr>
              <a:defRPr/>
            </a:lvl1pPr>
          </a:lstStyle>
          <a:p>
            <a:r>
              <a:rPr lang="en-US" dirty="0"/>
              <a:t>Drag dark background picture to placeholder or click icon to add, then send to back</a:t>
            </a:r>
          </a:p>
        </p:txBody>
      </p:sp>
      <p:sp>
        <p:nvSpPr>
          <p:cNvPr id="8" name="Title 1">
            <a:extLst>
              <a:ext uri="{FF2B5EF4-FFF2-40B4-BE49-F238E27FC236}">
                <a16:creationId xmlns:a16="http://schemas.microsoft.com/office/drawing/2014/main" id="{D87E9505-FDB4-A54B-B500-C01E60EA33D0}"/>
              </a:ext>
            </a:extLst>
          </p:cNvPr>
          <p:cNvSpPr>
            <a:spLocks noGrp="1"/>
          </p:cNvSpPr>
          <p:nvPr>
            <p:ph type="ctrTitle" hasCustomPrompt="1"/>
          </p:nvPr>
        </p:nvSpPr>
        <p:spPr>
          <a:xfrm>
            <a:off x="575734" y="2090058"/>
            <a:ext cx="11063817" cy="2034398"/>
          </a:xfrm>
        </p:spPr>
        <p:txBody>
          <a:bodyPr anchor="b"/>
          <a:lstStyle>
            <a:lvl1pPr algn="l">
              <a:lnSpc>
                <a:spcPct val="90000"/>
              </a:lnSpc>
              <a:defRPr sz="4000" b="0" i="0" normalizeH="0" baseline="0">
                <a:solidFill>
                  <a:schemeClr val="accent2"/>
                </a:solidFill>
              </a:defRPr>
            </a:lvl1pPr>
          </a:lstStyle>
          <a:p>
            <a:r>
              <a:rPr lang="en-US" dirty="0"/>
              <a:t>Click to edit </a:t>
            </a:r>
            <a:br>
              <a:rPr lang="en-US" dirty="0"/>
            </a:br>
            <a:r>
              <a:rPr lang="en-US" dirty="0"/>
              <a:t>Master title style</a:t>
            </a:r>
          </a:p>
        </p:txBody>
      </p:sp>
      <p:sp>
        <p:nvSpPr>
          <p:cNvPr id="9" name="Subtitle 2">
            <a:extLst>
              <a:ext uri="{FF2B5EF4-FFF2-40B4-BE49-F238E27FC236}">
                <a16:creationId xmlns:a16="http://schemas.microsoft.com/office/drawing/2014/main" id="{C121826F-4009-3944-AEA8-155590848DF2}"/>
              </a:ext>
            </a:extLst>
          </p:cNvPr>
          <p:cNvSpPr>
            <a:spLocks noGrp="1"/>
          </p:cNvSpPr>
          <p:nvPr>
            <p:ph type="subTitle" idx="1"/>
          </p:nvPr>
        </p:nvSpPr>
        <p:spPr>
          <a:xfrm>
            <a:off x="575733" y="4387416"/>
            <a:ext cx="5825068" cy="650303"/>
          </a:xfrm>
        </p:spPr>
        <p:txBody>
          <a:bodyPr/>
          <a:lstStyle>
            <a:lvl1pPr marL="0" indent="0" algn="l">
              <a:lnSpc>
                <a:spcPts val="2600"/>
              </a:lnSpc>
              <a:spcBef>
                <a:spcPts val="0"/>
              </a:spcBef>
              <a:spcAft>
                <a:spcPts val="0"/>
              </a:spcAft>
              <a:buNone/>
              <a:defRPr sz="2000" baseline="0">
                <a:solidFill>
                  <a:schemeClr val="bg1"/>
                </a:solidFill>
                <a:latin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5F187035-50E6-B94A-87BA-88E594D86B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2078"/>
          <a:stretch/>
        </p:blipFill>
        <p:spPr>
          <a:xfrm>
            <a:off x="10135240" y="5901406"/>
            <a:ext cx="1504309" cy="611681"/>
          </a:xfrm>
          <a:prstGeom prst="rect">
            <a:avLst/>
          </a:prstGeom>
        </p:spPr>
      </p:pic>
      <p:sp>
        <p:nvSpPr>
          <p:cNvPr id="16" name="Slide Number Placeholder 5">
            <a:extLst>
              <a:ext uri="{FF2B5EF4-FFF2-40B4-BE49-F238E27FC236}">
                <a16:creationId xmlns:a16="http://schemas.microsoft.com/office/drawing/2014/main" id="{ADE459F4-74FB-5548-9E10-09C9612CC8C0}"/>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525973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with Social">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E66655-329A-3744-BC22-477F250B9F9D}"/>
              </a:ext>
            </a:extLst>
          </p:cNvPr>
          <p:cNvSpPr/>
          <p:nvPr userDrawn="1"/>
        </p:nvSpPr>
        <p:spPr>
          <a:xfrm>
            <a:off x="0" y="1"/>
            <a:ext cx="12192000" cy="118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D2053D77-6005-DD42-9A66-97A479F98CC6}"/>
              </a:ext>
            </a:extLst>
          </p:cNvPr>
          <p:cNvSpPr>
            <a:spLocks noGrp="1"/>
          </p:cNvSpPr>
          <p:nvPr>
            <p:ph type="ctrTitle" hasCustomPrompt="1"/>
          </p:nvPr>
        </p:nvSpPr>
        <p:spPr>
          <a:xfrm>
            <a:off x="575734" y="4097273"/>
            <a:ext cx="8252884" cy="2034398"/>
          </a:xfrm>
        </p:spPr>
        <p:txBody>
          <a:bodyPr anchor="b"/>
          <a:lstStyle>
            <a:lvl1pPr algn="l">
              <a:lnSpc>
                <a:spcPct val="90000"/>
              </a:lnSpc>
              <a:defRPr sz="5000" b="1" i="0" normalizeH="0" baseline="0">
                <a:solidFill>
                  <a:schemeClr val="accent1"/>
                </a:solidFill>
              </a:defRPr>
            </a:lvl1pPr>
          </a:lstStyle>
          <a:p>
            <a:r>
              <a:rPr lang="en-US" dirty="0"/>
              <a:t>Click to edit </a:t>
            </a:r>
            <a:br>
              <a:rPr lang="en-US" dirty="0"/>
            </a:br>
            <a:r>
              <a:rPr lang="en-US" dirty="0"/>
              <a:t>Master title style</a:t>
            </a:r>
          </a:p>
        </p:txBody>
      </p:sp>
      <p:pic>
        <p:nvPicPr>
          <p:cNvPr id="23" name="Picture 22">
            <a:extLst>
              <a:ext uri="{FF2B5EF4-FFF2-40B4-BE49-F238E27FC236}">
                <a16:creationId xmlns:a16="http://schemas.microsoft.com/office/drawing/2014/main" id="{8F14851B-6B44-9E43-BE62-C2B1D728BD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0650" y="5059751"/>
            <a:ext cx="2628900" cy="1051559"/>
          </a:xfrm>
          <a:prstGeom prst="rect">
            <a:avLst/>
          </a:prstGeom>
        </p:spPr>
      </p:pic>
      <p:sp>
        <p:nvSpPr>
          <p:cNvPr id="25" name="Title 1">
            <a:extLst>
              <a:ext uri="{FF2B5EF4-FFF2-40B4-BE49-F238E27FC236}">
                <a16:creationId xmlns:a16="http://schemas.microsoft.com/office/drawing/2014/main" id="{6EC532F4-7DC6-2C45-8E2E-569137A53230}"/>
              </a:ext>
            </a:extLst>
          </p:cNvPr>
          <p:cNvSpPr txBox="1">
            <a:spLocks/>
          </p:cNvSpPr>
          <p:nvPr userDrawn="1"/>
        </p:nvSpPr>
        <p:spPr>
          <a:xfrm>
            <a:off x="9439025" y="1814945"/>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26" name="Title 1">
            <a:extLst>
              <a:ext uri="{FF2B5EF4-FFF2-40B4-BE49-F238E27FC236}">
                <a16:creationId xmlns:a16="http://schemas.microsoft.com/office/drawing/2014/main" id="{5793D97A-9D1A-1F46-B2E0-E6D2D9E8BE65}"/>
              </a:ext>
            </a:extLst>
          </p:cNvPr>
          <p:cNvSpPr txBox="1">
            <a:spLocks/>
          </p:cNvSpPr>
          <p:nvPr userDrawn="1"/>
        </p:nvSpPr>
        <p:spPr>
          <a:xfrm>
            <a:off x="9439025" y="2241983"/>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27" name="Title 1">
            <a:extLst>
              <a:ext uri="{FF2B5EF4-FFF2-40B4-BE49-F238E27FC236}">
                <a16:creationId xmlns:a16="http://schemas.microsoft.com/office/drawing/2014/main" id="{66228BFB-55C3-0148-A5A3-DD8F42AC65DE}"/>
              </a:ext>
            </a:extLst>
          </p:cNvPr>
          <p:cNvSpPr txBox="1">
            <a:spLocks/>
          </p:cNvSpPr>
          <p:nvPr userDrawn="1"/>
        </p:nvSpPr>
        <p:spPr>
          <a:xfrm>
            <a:off x="9439025" y="3523095"/>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28" name="Title 1">
            <a:extLst>
              <a:ext uri="{FF2B5EF4-FFF2-40B4-BE49-F238E27FC236}">
                <a16:creationId xmlns:a16="http://schemas.microsoft.com/office/drawing/2014/main" id="{3A2D7EFE-B5D9-B743-9507-4A2967AD4515}"/>
              </a:ext>
            </a:extLst>
          </p:cNvPr>
          <p:cNvSpPr txBox="1">
            <a:spLocks/>
          </p:cNvSpPr>
          <p:nvPr userDrawn="1"/>
        </p:nvSpPr>
        <p:spPr>
          <a:xfrm>
            <a:off x="9439025" y="3096059"/>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29" name="Title 1">
            <a:extLst>
              <a:ext uri="{FF2B5EF4-FFF2-40B4-BE49-F238E27FC236}">
                <a16:creationId xmlns:a16="http://schemas.microsoft.com/office/drawing/2014/main" id="{19951AA9-A87C-FF4C-8D4F-5221CC179DE1}"/>
              </a:ext>
            </a:extLst>
          </p:cNvPr>
          <p:cNvSpPr txBox="1">
            <a:spLocks/>
          </p:cNvSpPr>
          <p:nvPr userDrawn="1"/>
        </p:nvSpPr>
        <p:spPr>
          <a:xfrm>
            <a:off x="9439025" y="2669021"/>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pic>
        <p:nvPicPr>
          <p:cNvPr id="30" name="Picture 29">
            <a:extLst>
              <a:ext uri="{FF2B5EF4-FFF2-40B4-BE49-F238E27FC236}">
                <a16:creationId xmlns:a16="http://schemas.microsoft.com/office/drawing/2014/main" id="{EF90B5E9-AA4D-A246-8548-EB561A8E4076}"/>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8979914" y="1760471"/>
            <a:ext cx="293281" cy="293281"/>
          </a:xfrm>
          <a:prstGeom prst="rect">
            <a:avLst/>
          </a:prstGeom>
          <a:noFill/>
        </p:spPr>
      </p:pic>
      <p:pic>
        <p:nvPicPr>
          <p:cNvPr id="31" name="Picture 30">
            <a:extLst>
              <a:ext uri="{FF2B5EF4-FFF2-40B4-BE49-F238E27FC236}">
                <a16:creationId xmlns:a16="http://schemas.microsoft.com/office/drawing/2014/main" id="{B8CA104A-2864-AF4A-8CE5-E1BC2B1A0D6C}"/>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8979914" y="2176168"/>
            <a:ext cx="293281" cy="293281"/>
          </a:xfrm>
          <a:prstGeom prst="rect">
            <a:avLst/>
          </a:prstGeom>
        </p:spPr>
      </p:pic>
      <p:pic>
        <p:nvPicPr>
          <p:cNvPr id="32" name="Picture 31">
            <a:extLst>
              <a:ext uri="{FF2B5EF4-FFF2-40B4-BE49-F238E27FC236}">
                <a16:creationId xmlns:a16="http://schemas.microsoft.com/office/drawing/2014/main" id="{5560A696-CB89-C644-A16E-2498AB2AF8DA}"/>
              </a:ext>
            </a:extLst>
          </p:cNvPr>
          <p:cNvPicPr>
            <a:picLocks noChangeAspect="1"/>
          </p:cNvPicPr>
          <p:nvPr userDrawn="1"/>
        </p:nvPicPr>
        <p:blipFill>
          <a:blip r:embed="rId5" cstate="screen">
            <a:biLevel thresh="25000"/>
            <a:extLst>
              <a:ext uri="{28A0092B-C50C-407E-A947-70E740481C1C}">
                <a14:useLocalDpi xmlns:a14="http://schemas.microsoft.com/office/drawing/2010/main"/>
              </a:ext>
            </a:extLst>
          </a:blip>
          <a:stretch>
            <a:fillRect/>
          </a:stretch>
        </p:blipFill>
        <p:spPr>
          <a:xfrm>
            <a:off x="8979914" y="2591865"/>
            <a:ext cx="293281" cy="293281"/>
          </a:xfrm>
          <a:prstGeom prst="rect">
            <a:avLst/>
          </a:prstGeom>
        </p:spPr>
      </p:pic>
      <p:pic>
        <p:nvPicPr>
          <p:cNvPr id="33" name="Picture 32">
            <a:extLst>
              <a:ext uri="{FF2B5EF4-FFF2-40B4-BE49-F238E27FC236}">
                <a16:creationId xmlns:a16="http://schemas.microsoft.com/office/drawing/2014/main" id="{3C6FDF08-E7E5-D94F-B99B-8502C6759E2A}"/>
              </a:ext>
            </a:extLst>
          </p:cNvPr>
          <p:cNvPicPr>
            <a:picLocks noChangeAspect="1"/>
          </p:cNvPicPr>
          <p:nvPr userDrawn="1"/>
        </p:nvPicPr>
        <p:blipFill>
          <a:blip r:embed="rId6" cstate="screen">
            <a:biLevel thresh="25000"/>
            <a:extLst>
              <a:ext uri="{28A0092B-C50C-407E-A947-70E740481C1C}">
                <a14:useLocalDpi xmlns:a14="http://schemas.microsoft.com/office/drawing/2010/main"/>
              </a:ext>
            </a:extLst>
          </a:blip>
          <a:stretch>
            <a:fillRect/>
          </a:stretch>
        </p:blipFill>
        <p:spPr>
          <a:xfrm>
            <a:off x="8979914" y="3462879"/>
            <a:ext cx="293281" cy="293281"/>
          </a:xfrm>
          <a:prstGeom prst="rect">
            <a:avLst/>
          </a:prstGeom>
        </p:spPr>
      </p:pic>
      <p:pic>
        <p:nvPicPr>
          <p:cNvPr id="34" name="Picture 33">
            <a:extLst>
              <a:ext uri="{FF2B5EF4-FFF2-40B4-BE49-F238E27FC236}">
                <a16:creationId xmlns:a16="http://schemas.microsoft.com/office/drawing/2014/main" id="{ECB44018-4771-FB47-AB52-C76453187348}"/>
              </a:ext>
            </a:extLst>
          </p:cNvPr>
          <p:cNvPicPr>
            <a:picLocks noChangeAspect="1"/>
          </p:cNvPicPr>
          <p:nvPr userDrawn="1"/>
        </p:nvPicPr>
        <p:blipFill>
          <a:blip r:embed="rId7" cstate="screen">
            <a:biLevel thresh="25000"/>
            <a:extLst>
              <a:ext uri="{28A0092B-C50C-407E-A947-70E740481C1C}">
                <a14:useLocalDpi xmlns:a14="http://schemas.microsoft.com/office/drawing/2010/main"/>
              </a:ext>
            </a:extLst>
          </a:blip>
          <a:stretch>
            <a:fillRect/>
          </a:stretch>
        </p:blipFill>
        <p:spPr>
          <a:xfrm>
            <a:off x="8960104" y="3007562"/>
            <a:ext cx="332901" cy="332901"/>
          </a:xfrm>
          <a:prstGeom prst="rect">
            <a:avLst/>
          </a:prstGeom>
        </p:spPr>
      </p:pic>
      <p:cxnSp>
        <p:nvCxnSpPr>
          <p:cNvPr id="35" name="Straight Connector 34">
            <a:extLst>
              <a:ext uri="{FF2B5EF4-FFF2-40B4-BE49-F238E27FC236}">
                <a16:creationId xmlns:a16="http://schemas.microsoft.com/office/drawing/2014/main" id="{9FE72688-8A09-3342-B867-B8A7127F83A4}"/>
              </a:ext>
            </a:extLst>
          </p:cNvPr>
          <p:cNvCxnSpPr>
            <a:cxnSpLocks/>
          </p:cNvCxnSpPr>
          <p:nvPr userDrawn="1"/>
        </p:nvCxnSpPr>
        <p:spPr>
          <a:xfrm>
            <a:off x="8931061" y="1814945"/>
            <a:ext cx="0" cy="18911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4F7BE191-EA33-504C-B437-F259D666B596}"/>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bg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2709791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20F21D-4B7E-B84C-A89C-6EC33B9B2AE6}"/>
              </a:ext>
            </a:extLst>
          </p:cNvPr>
          <p:cNvSpPr/>
          <p:nvPr userDrawn="1"/>
        </p:nvSpPr>
        <p:spPr>
          <a:xfrm>
            <a:off x="575733" y="3801979"/>
            <a:ext cx="11063817" cy="23241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11653" y="0"/>
            <a:ext cx="12180347" cy="3888606"/>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1424539" y="4263992"/>
            <a:ext cx="9496927" cy="1434165"/>
          </a:xfrm>
        </p:spPr>
        <p:txBody>
          <a:bodyPr anchor="ctr" anchorCtr="0"/>
          <a:lstStyle>
            <a:lvl1pPr algn="ctr">
              <a:lnSpc>
                <a:spcPct val="90000"/>
              </a:lnSpc>
              <a:defRPr sz="2500" b="0" i="0" normalizeH="0" baseline="0">
                <a:solidFill>
                  <a:schemeClr val="accent1"/>
                </a:solidFill>
                <a:latin typeface="Rockwell" panose="02060603020205020403" pitchFamily="18" charset="77"/>
              </a:defRPr>
            </a:lvl1pPr>
          </a:lstStyle>
          <a:p>
            <a:r>
              <a:rPr lang="en-US" dirty="0"/>
              <a:t>“Click to edit </a:t>
            </a:r>
            <a:br>
              <a:rPr lang="en-US" dirty="0"/>
            </a:br>
            <a:r>
              <a:rPr lang="en-US" dirty="0"/>
              <a:t>Master title style”</a:t>
            </a:r>
          </a:p>
        </p:txBody>
      </p:sp>
      <p:sp>
        <p:nvSpPr>
          <p:cNvPr id="8" name="Text Placeholder 34">
            <a:extLst>
              <a:ext uri="{FF2B5EF4-FFF2-40B4-BE49-F238E27FC236}">
                <a16:creationId xmlns:a16="http://schemas.microsoft.com/office/drawing/2014/main" id="{FD38EF4C-BFE5-B648-853F-4E2053475E5A}"/>
              </a:ext>
            </a:extLst>
          </p:cNvPr>
          <p:cNvSpPr>
            <a:spLocks noGrp="1"/>
          </p:cNvSpPr>
          <p:nvPr>
            <p:ph type="body" sz="quarter" idx="10" hasCustomPrompt="1"/>
          </p:nvPr>
        </p:nvSpPr>
        <p:spPr>
          <a:xfrm>
            <a:off x="3185584" y="6126164"/>
            <a:ext cx="5825067" cy="375385"/>
          </a:xfrm>
        </p:spPr>
        <p:txBody>
          <a:bodyPr anchor="b" anchorCtr="0"/>
          <a:lstStyle>
            <a:lvl1pPr marL="0" indent="0" algn="ctr">
              <a:spcBef>
                <a:spcPts val="0"/>
              </a:spcBef>
              <a:spcAft>
                <a:spcPts val="0"/>
              </a:spcAft>
              <a:buNone/>
              <a:defRPr sz="1400" cap="all" spc="20" baseline="0">
                <a:solidFill>
                  <a:schemeClr val="tx2"/>
                </a:solidFill>
              </a:defRPr>
            </a:lvl1pPr>
          </a:lstStyle>
          <a:p>
            <a:pPr lvl="0"/>
            <a:r>
              <a:rPr lang="en-US" dirty="0"/>
              <a:t>Anonymous</a:t>
            </a:r>
          </a:p>
        </p:txBody>
      </p:sp>
      <p:sp>
        <p:nvSpPr>
          <p:cNvPr id="9" name="Slide Number Placeholder 5">
            <a:extLst>
              <a:ext uri="{FF2B5EF4-FFF2-40B4-BE49-F238E27FC236}">
                <a16:creationId xmlns:a16="http://schemas.microsoft.com/office/drawing/2014/main" id="{4BBB7502-5897-6A49-B517-C053BB09006B}"/>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2275927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Photo gri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20F21D-4B7E-B84C-A89C-6EC33B9B2AE6}"/>
              </a:ext>
            </a:extLst>
          </p:cNvPr>
          <p:cNvSpPr/>
          <p:nvPr userDrawn="1"/>
        </p:nvSpPr>
        <p:spPr>
          <a:xfrm>
            <a:off x="0" y="0"/>
            <a:ext cx="5791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11653" y="3313180"/>
            <a:ext cx="7315200" cy="2812983"/>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7890932" y="1189039"/>
            <a:ext cx="3748619" cy="1968499"/>
          </a:xfrm>
        </p:spPr>
        <p:txBody>
          <a:bodyPr anchor="b" anchorCtr="0"/>
          <a:lstStyle>
            <a:lvl1pPr algn="l">
              <a:lnSpc>
                <a:spcPct val="90000"/>
              </a:lnSpc>
              <a:defRPr sz="2500" b="0" i="0" normalizeH="0" baseline="0">
                <a:solidFill>
                  <a:schemeClr val="accent1"/>
                </a:solidFill>
                <a:latin typeface="Rockwell" panose="02060603020205020403" pitchFamily="18" charset="77"/>
              </a:defRPr>
            </a:lvl1pPr>
          </a:lstStyle>
          <a:p>
            <a:r>
              <a:rPr lang="en-US" dirty="0"/>
              <a:t>Click to edit </a:t>
            </a:r>
            <a:br>
              <a:rPr lang="en-US" dirty="0"/>
            </a:br>
            <a:r>
              <a:rPr lang="en-US" dirty="0"/>
              <a:t>Master title style</a:t>
            </a:r>
          </a:p>
        </p:txBody>
      </p:sp>
      <p:sp>
        <p:nvSpPr>
          <p:cNvPr id="16" name="Picture Placeholder 11">
            <a:extLst>
              <a:ext uri="{FF2B5EF4-FFF2-40B4-BE49-F238E27FC236}">
                <a16:creationId xmlns:a16="http://schemas.microsoft.com/office/drawing/2014/main" id="{97A1CD8C-4055-3149-A73C-FBD8B2DF1253}"/>
              </a:ext>
            </a:extLst>
          </p:cNvPr>
          <p:cNvSpPr>
            <a:spLocks noGrp="1"/>
          </p:cNvSpPr>
          <p:nvPr>
            <p:ph type="pic" sz="quarter" idx="27"/>
          </p:nvPr>
        </p:nvSpPr>
        <p:spPr>
          <a:xfrm>
            <a:off x="3760271" y="1189039"/>
            <a:ext cx="3566583"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2" name="Picture Placeholder 11">
            <a:extLst>
              <a:ext uri="{FF2B5EF4-FFF2-40B4-BE49-F238E27FC236}">
                <a16:creationId xmlns:a16="http://schemas.microsoft.com/office/drawing/2014/main" id="{10384E19-D72E-6B4B-9B82-588A4EEA7581}"/>
              </a:ext>
            </a:extLst>
          </p:cNvPr>
          <p:cNvSpPr>
            <a:spLocks noGrp="1"/>
          </p:cNvSpPr>
          <p:nvPr>
            <p:ph type="pic" sz="quarter" idx="28"/>
          </p:nvPr>
        </p:nvSpPr>
        <p:spPr>
          <a:xfrm>
            <a:off x="1" y="1189039"/>
            <a:ext cx="3566583"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8" name="Text Placeholder 4">
            <a:extLst>
              <a:ext uri="{FF2B5EF4-FFF2-40B4-BE49-F238E27FC236}">
                <a16:creationId xmlns:a16="http://schemas.microsoft.com/office/drawing/2014/main" id="{A9A4C4E6-0361-5E45-AF26-C468688C9490}"/>
              </a:ext>
            </a:extLst>
          </p:cNvPr>
          <p:cNvSpPr>
            <a:spLocks noGrp="1"/>
          </p:cNvSpPr>
          <p:nvPr>
            <p:ph type="body" sz="quarter" idx="12"/>
          </p:nvPr>
        </p:nvSpPr>
        <p:spPr>
          <a:xfrm>
            <a:off x="7890934" y="3311151"/>
            <a:ext cx="3733261" cy="2815012"/>
          </a:xfrm>
        </p:spPr>
        <p:txBody>
          <a:bodyPr anchor="t" anchorCtr="0"/>
          <a:lstStyle>
            <a:lvl1pPr>
              <a:lnSpc>
                <a:spcPct val="90000"/>
              </a:lnSpc>
              <a:spcBef>
                <a:spcPts val="900"/>
              </a:spcBef>
              <a:spcAft>
                <a:spcPts val="0"/>
              </a:spcAft>
              <a:buFontTx/>
              <a:buNone/>
              <a:defRPr sz="15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9" name="Slide Number Placeholder 5">
            <a:extLst>
              <a:ext uri="{FF2B5EF4-FFF2-40B4-BE49-F238E27FC236}">
                <a16:creationId xmlns:a16="http://schemas.microsoft.com/office/drawing/2014/main" id="{A3CFACB0-A7D1-6945-A91B-10AC7762E034}"/>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2505318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Picture Grid">
    <p:bg>
      <p:bgPr>
        <a:solidFill>
          <a:schemeClr val="bg2"/>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575733" y="2167774"/>
            <a:ext cx="2624667"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9" name="Rectangle 8">
            <a:extLst>
              <a:ext uri="{FF2B5EF4-FFF2-40B4-BE49-F238E27FC236}">
                <a16:creationId xmlns:a16="http://schemas.microsoft.com/office/drawing/2014/main" id="{A6B52FF4-F813-BE42-941E-F265C8AFDE8E}"/>
              </a:ext>
            </a:extLst>
          </p:cNvPr>
          <p:cNvSpPr/>
          <p:nvPr userDrawn="1"/>
        </p:nvSpPr>
        <p:spPr>
          <a:xfrm>
            <a:off x="7443537" y="0"/>
            <a:ext cx="474846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575735" y="807384"/>
            <a:ext cx="5418665" cy="1088290"/>
          </a:xfrm>
        </p:spPr>
        <p:txBody>
          <a:bodyPr anchor="b" anchorCtr="0"/>
          <a:lstStyle>
            <a:lvl1pPr algn="l">
              <a:lnSpc>
                <a:spcPct val="90000"/>
              </a:lnSpc>
              <a:defRPr sz="4000" b="0" i="0" normalizeH="0" baseline="0">
                <a:solidFill>
                  <a:schemeClr val="accent1"/>
                </a:solidFill>
                <a:latin typeface="Rockwell" panose="02060603020205020403" pitchFamily="18" charset="77"/>
              </a:defRPr>
            </a:lvl1pPr>
          </a:lstStyle>
          <a:p>
            <a:r>
              <a:rPr lang="en-US" dirty="0"/>
              <a:t>Click to edit </a:t>
            </a:r>
            <a:br>
              <a:rPr lang="en-US" dirty="0"/>
            </a:br>
            <a:r>
              <a:rPr lang="en-US" dirty="0"/>
              <a:t>Master title style</a:t>
            </a:r>
          </a:p>
        </p:txBody>
      </p:sp>
      <p:sp>
        <p:nvSpPr>
          <p:cNvPr id="15" name="Picture Placeholder 11">
            <a:extLst>
              <a:ext uri="{FF2B5EF4-FFF2-40B4-BE49-F238E27FC236}">
                <a16:creationId xmlns:a16="http://schemas.microsoft.com/office/drawing/2014/main" id="{8F1768D2-9C2F-284B-BBB9-E92B4B0FCD25}"/>
              </a:ext>
            </a:extLst>
          </p:cNvPr>
          <p:cNvSpPr>
            <a:spLocks noGrp="1"/>
          </p:cNvSpPr>
          <p:nvPr>
            <p:ph type="pic" sz="quarter" idx="26"/>
          </p:nvPr>
        </p:nvSpPr>
        <p:spPr>
          <a:xfrm>
            <a:off x="3396272" y="2167774"/>
            <a:ext cx="2598129"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6" name="Picture Placeholder 11">
            <a:extLst>
              <a:ext uri="{FF2B5EF4-FFF2-40B4-BE49-F238E27FC236}">
                <a16:creationId xmlns:a16="http://schemas.microsoft.com/office/drawing/2014/main" id="{97A1CD8C-4055-3149-A73C-FBD8B2DF1253}"/>
              </a:ext>
            </a:extLst>
          </p:cNvPr>
          <p:cNvSpPr>
            <a:spLocks noGrp="1"/>
          </p:cNvSpPr>
          <p:nvPr>
            <p:ph type="pic" sz="quarter" idx="27"/>
          </p:nvPr>
        </p:nvSpPr>
        <p:spPr>
          <a:xfrm>
            <a:off x="6207709" y="2167774"/>
            <a:ext cx="2624667"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7" name="Picture Placeholder 11">
            <a:extLst>
              <a:ext uri="{FF2B5EF4-FFF2-40B4-BE49-F238E27FC236}">
                <a16:creationId xmlns:a16="http://schemas.microsoft.com/office/drawing/2014/main" id="{4E1E0158-35E1-AE40-94BD-664DDB21D495}"/>
              </a:ext>
            </a:extLst>
          </p:cNvPr>
          <p:cNvSpPr>
            <a:spLocks noGrp="1"/>
          </p:cNvSpPr>
          <p:nvPr>
            <p:ph type="pic" sz="quarter" idx="28"/>
          </p:nvPr>
        </p:nvSpPr>
        <p:spPr>
          <a:xfrm>
            <a:off x="9028247" y="2167774"/>
            <a:ext cx="2624667"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2" name="Text Placeholder 4">
            <a:extLst>
              <a:ext uri="{FF2B5EF4-FFF2-40B4-BE49-F238E27FC236}">
                <a16:creationId xmlns:a16="http://schemas.microsoft.com/office/drawing/2014/main" id="{801E27BD-F97E-094A-AE1B-FABA4B33B6A8}"/>
              </a:ext>
            </a:extLst>
          </p:cNvPr>
          <p:cNvSpPr>
            <a:spLocks noGrp="1"/>
          </p:cNvSpPr>
          <p:nvPr>
            <p:ph type="body" sz="quarter" idx="12"/>
          </p:nvPr>
        </p:nvSpPr>
        <p:spPr>
          <a:xfrm>
            <a:off x="591089" y="4546443"/>
            <a:ext cx="5403311" cy="1579721"/>
          </a:xfrm>
        </p:spPr>
        <p:txBody>
          <a:bodyPr anchor="t" anchorCtr="0"/>
          <a:lstStyle>
            <a:lvl1pPr>
              <a:lnSpc>
                <a:spcPct val="90000"/>
              </a:lnSpc>
              <a:spcBef>
                <a:spcPts val="900"/>
              </a:spcBef>
              <a:spcAft>
                <a:spcPts val="0"/>
              </a:spcAft>
              <a:buFontTx/>
              <a:buNone/>
              <a:defRPr sz="15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13" name="Slide Number Placeholder 5">
            <a:extLst>
              <a:ext uri="{FF2B5EF4-FFF2-40B4-BE49-F238E27FC236}">
                <a16:creationId xmlns:a16="http://schemas.microsoft.com/office/drawing/2014/main" id="{925FDF4C-EB58-F54E-89DE-1F892C825012}"/>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09298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bg2"/>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7890933" y="0"/>
            <a:ext cx="4301067" cy="6858000"/>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9" name="Rectangle 8">
            <a:extLst>
              <a:ext uri="{FF2B5EF4-FFF2-40B4-BE49-F238E27FC236}">
                <a16:creationId xmlns:a16="http://schemas.microsoft.com/office/drawing/2014/main" id="{A6B52FF4-F813-BE42-941E-F265C8AFDE8E}"/>
              </a:ext>
            </a:extLst>
          </p:cNvPr>
          <p:cNvSpPr/>
          <p:nvPr userDrawn="1"/>
        </p:nvSpPr>
        <p:spPr>
          <a:xfrm>
            <a:off x="-2" y="2926079"/>
            <a:ext cx="9010652" cy="32000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575735" y="1189038"/>
            <a:ext cx="5825065" cy="1325562"/>
          </a:xfrm>
        </p:spPr>
        <p:txBody>
          <a:bodyPr anchor="b" anchorCtr="0"/>
          <a:lstStyle>
            <a:lvl1pPr algn="l">
              <a:lnSpc>
                <a:spcPct val="90000"/>
              </a:lnSpc>
              <a:defRPr sz="4000" b="0" i="0" normalizeH="0" baseline="0">
                <a:solidFill>
                  <a:schemeClr val="accent1"/>
                </a:solidFill>
                <a:latin typeface="Rockwell" panose="02060603020205020403" pitchFamily="18" charset="77"/>
              </a:defRPr>
            </a:lvl1pPr>
          </a:lstStyle>
          <a:p>
            <a:r>
              <a:rPr lang="en-US" dirty="0"/>
              <a:t>Click to edit </a:t>
            </a:r>
            <a:br>
              <a:rPr lang="en-US" dirty="0"/>
            </a:br>
            <a:r>
              <a:rPr lang="en-US" dirty="0"/>
              <a:t>Master title style</a:t>
            </a:r>
          </a:p>
        </p:txBody>
      </p:sp>
      <p:sp>
        <p:nvSpPr>
          <p:cNvPr id="22" name="Text Placeholder 4">
            <a:extLst>
              <a:ext uri="{FF2B5EF4-FFF2-40B4-BE49-F238E27FC236}">
                <a16:creationId xmlns:a16="http://schemas.microsoft.com/office/drawing/2014/main" id="{8CFEFE26-3917-D04C-B5A3-6FA5E0CF0FD1}"/>
              </a:ext>
            </a:extLst>
          </p:cNvPr>
          <p:cNvSpPr>
            <a:spLocks noGrp="1"/>
          </p:cNvSpPr>
          <p:nvPr>
            <p:ph type="body" sz="quarter" idx="16" hasCustomPrompt="1"/>
          </p:nvPr>
        </p:nvSpPr>
        <p:spPr>
          <a:xfrm>
            <a:off x="5994399" y="3308604"/>
            <a:ext cx="2061551" cy="669036"/>
          </a:xfrm>
        </p:spPr>
        <p:txBody>
          <a:bodyPr anchor="t" anchorCtr="0"/>
          <a:lstStyle>
            <a:lvl1pPr>
              <a:lnSpc>
                <a:spcPct val="90000"/>
              </a:lnSpc>
              <a:spcBef>
                <a:spcPts val="900"/>
              </a:spcBef>
              <a:spcAft>
                <a:spcPts val="0"/>
              </a:spcAft>
              <a:buFontTx/>
              <a:buNone/>
              <a:defRPr sz="12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23" name="Text Placeholder 4">
            <a:extLst>
              <a:ext uri="{FF2B5EF4-FFF2-40B4-BE49-F238E27FC236}">
                <a16:creationId xmlns:a16="http://schemas.microsoft.com/office/drawing/2014/main" id="{714F6C09-EEF8-CD42-92B0-A086725B1E05}"/>
              </a:ext>
            </a:extLst>
          </p:cNvPr>
          <p:cNvSpPr>
            <a:spLocks noGrp="1"/>
          </p:cNvSpPr>
          <p:nvPr>
            <p:ph type="body" sz="quarter" idx="17" hasCustomPrompt="1"/>
          </p:nvPr>
        </p:nvSpPr>
        <p:spPr>
          <a:xfrm>
            <a:off x="4324352" y="3308604"/>
            <a:ext cx="1466848"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1"/>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02</a:t>
            </a:r>
          </a:p>
        </p:txBody>
      </p:sp>
      <p:sp>
        <p:nvSpPr>
          <p:cNvPr id="28" name="Text Placeholder 4">
            <a:extLst>
              <a:ext uri="{FF2B5EF4-FFF2-40B4-BE49-F238E27FC236}">
                <a16:creationId xmlns:a16="http://schemas.microsoft.com/office/drawing/2014/main" id="{9DE58587-CC12-9344-9335-C07D6868B741}"/>
              </a:ext>
            </a:extLst>
          </p:cNvPr>
          <p:cNvSpPr>
            <a:spLocks noGrp="1"/>
          </p:cNvSpPr>
          <p:nvPr>
            <p:ph type="body" sz="quarter" idx="22" hasCustomPrompt="1"/>
          </p:nvPr>
        </p:nvSpPr>
        <p:spPr>
          <a:xfrm>
            <a:off x="2056383" y="3308604"/>
            <a:ext cx="2061551" cy="669036"/>
          </a:xfrm>
        </p:spPr>
        <p:txBody>
          <a:bodyPr anchor="t" anchorCtr="0"/>
          <a:lstStyle>
            <a:lvl1pPr>
              <a:lnSpc>
                <a:spcPct val="90000"/>
              </a:lnSpc>
              <a:spcBef>
                <a:spcPts val="900"/>
              </a:spcBef>
              <a:spcAft>
                <a:spcPts val="0"/>
              </a:spcAft>
              <a:buFontTx/>
              <a:buNone/>
              <a:defRPr sz="12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29" name="Text Placeholder 4">
            <a:extLst>
              <a:ext uri="{FF2B5EF4-FFF2-40B4-BE49-F238E27FC236}">
                <a16:creationId xmlns:a16="http://schemas.microsoft.com/office/drawing/2014/main" id="{B7FE4AF6-0E5E-7145-B120-4441CF4B75C3}"/>
              </a:ext>
            </a:extLst>
          </p:cNvPr>
          <p:cNvSpPr>
            <a:spLocks noGrp="1"/>
          </p:cNvSpPr>
          <p:nvPr>
            <p:ph type="body" sz="quarter" idx="23" hasCustomPrompt="1"/>
          </p:nvPr>
        </p:nvSpPr>
        <p:spPr>
          <a:xfrm>
            <a:off x="575733" y="3308604"/>
            <a:ext cx="1277451"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1"/>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01</a:t>
            </a:r>
          </a:p>
        </p:txBody>
      </p:sp>
      <p:sp>
        <p:nvSpPr>
          <p:cNvPr id="30" name="Text Placeholder 4">
            <a:extLst>
              <a:ext uri="{FF2B5EF4-FFF2-40B4-BE49-F238E27FC236}">
                <a16:creationId xmlns:a16="http://schemas.microsoft.com/office/drawing/2014/main" id="{80D53694-F6B9-6A48-94EC-389257F83CF3}"/>
              </a:ext>
            </a:extLst>
          </p:cNvPr>
          <p:cNvSpPr>
            <a:spLocks noGrp="1"/>
          </p:cNvSpPr>
          <p:nvPr>
            <p:ph type="body" sz="quarter" idx="24" hasCustomPrompt="1"/>
          </p:nvPr>
        </p:nvSpPr>
        <p:spPr>
          <a:xfrm>
            <a:off x="5994399" y="4890516"/>
            <a:ext cx="2061551" cy="669036"/>
          </a:xfrm>
        </p:spPr>
        <p:txBody>
          <a:bodyPr anchor="t" anchorCtr="0"/>
          <a:lstStyle>
            <a:lvl1pPr>
              <a:lnSpc>
                <a:spcPct val="90000"/>
              </a:lnSpc>
              <a:spcBef>
                <a:spcPts val="900"/>
              </a:spcBef>
              <a:spcAft>
                <a:spcPts val="0"/>
              </a:spcAft>
              <a:buFontTx/>
              <a:buNone/>
              <a:defRPr sz="12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31" name="Text Placeholder 4">
            <a:extLst>
              <a:ext uri="{FF2B5EF4-FFF2-40B4-BE49-F238E27FC236}">
                <a16:creationId xmlns:a16="http://schemas.microsoft.com/office/drawing/2014/main" id="{F04CBC75-D218-E94F-9F73-F59AFD98C0AF}"/>
              </a:ext>
            </a:extLst>
          </p:cNvPr>
          <p:cNvSpPr>
            <a:spLocks noGrp="1"/>
          </p:cNvSpPr>
          <p:nvPr>
            <p:ph type="body" sz="quarter" idx="25" hasCustomPrompt="1"/>
          </p:nvPr>
        </p:nvSpPr>
        <p:spPr>
          <a:xfrm>
            <a:off x="4324352" y="4890516"/>
            <a:ext cx="1466848"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1"/>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04</a:t>
            </a:r>
          </a:p>
        </p:txBody>
      </p:sp>
      <p:sp>
        <p:nvSpPr>
          <p:cNvPr id="32" name="Text Placeholder 4">
            <a:extLst>
              <a:ext uri="{FF2B5EF4-FFF2-40B4-BE49-F238E27FC236}">
                <a16:creationId xmlns:a16="http://schemas.microsoft.com/office/drawing/2014/main" id="{FB6A5EF6-CCD4-D14F-AD64-900EDBF12C3D}"/>
              </a:ext>
            </a:extLst>
          </p:cNvPr>
          <p:cNvSpPr>
            <a:spLocks noGrp="1"/>
          </p:cNvSpPr>
          <p:nvPr>
            <p:ph type="body" sz="quarter" idx="26" hasCustomPrompt="1"/>
          </p:nvPr>
        </p:nvSpPr>
        <p:spPr>
          <a:xfrm>
            <a:off x="2056383" y="4890516"/>
            <a:ext cx="2061551" cy="669036"/>
          </a:xfrm>
        </p:spPr>
        <p:txBody>
          <a:bodyPr anchor="t" anchorCtr="0"/>
          <a:lstStyle>
            <a:lvl1pPr>
              <a:lnSpc>
                <a:spcPct val="90000"/>
              </a:lnSpc>
              <a:spcBef>
                <a:spcPts val="900"/>
              </a:spcBef>
              <a:spcAft>
                <a:spcPts val="0"/>
              </a:spcAft>
              <a:buFontTx/>
              <a:buNone/>
              <a:defRPr sz="12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33" name="Text Placeholder 4">
            <a:extLst>
              <a:ext uri="{FF2B5EF4-FFF2-40B4-BE49-F238E27FC236}">
                <a16:creationId xmlns:a16="http://schemas.microsoft.com/office/drawing/2014/main" id="{2B0DA838-FEEE-8045-9E40-0D8596745576}"/>
              </a:ext>
            </a:extLst>
          </p:cNvPr>
          <p:cNvSpPr>
            <a:spLocks noGrp="1"/>
          </p:cNvSpPr>
          <p:nvPr>
            <p:ph type="body" sz="quarter" idx="27" hasCustomPrompt="1"/>
          </p:nvPr>
        </p:nvSpPr>
        <p:spPr>
          <a:xfrm>
            <a:off x="575733" y="4890516"/>
            <a:ext cx="1277451"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1"/>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03</a:t>
            </a:r>
          </a:p>
        </p:txBody>
      </p:sp>
      <p:sp>
        <p:nvSpPr>
          <p:cNvPr id="15" name="Slide Number Placeholder 5">
            <a:extLst>
              <a:ext uri="{FF2B5EF4-FFF2-40B4-BE49-F238E27FC236}">
                <a16:creationId xmlns:a16="http://schemas.microsoft.com/office/drawing/2014/main" id="{D89796D8-E44B-0A43-B483-13FAF4E870D5}"/>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978589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B52FF4-F813-BE42-941E-F265C8AFDE8E}"/>
              </a:ext>
            </a:extLst>
          </p:cNvPr>
          <p:cNvSpPr/>
          <p:nvPr userDrawn="1"/>
        </p:nvSpPr>
        <p:spPr>
          <a:xfrm>
            <a:off x="-1" y="713233"/>
            <a:ext cx="7890935" cy="54129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575735" y="1189038"/>
            <a:ext cx="5418665" cy="4434522"/>
          </a:xfrm>
        </p:spPr>
        <p:txBody>
          <a:bodyPr anchor="ctr" anchorCtr="0"/>
          <a:lstStyle>
            <a:lvl1pPr algn="l">
              <a:lnSpc>
                <a:spcPct val="90000"/>
              </a:lnSpc>
              <a:defRPr sz="4000" b="0" i="0" normalizeH="0" baseline="0">
                <a:solidFill>
                  <a:schemeClr val="accent1"/>
                </a:solidFill>
              </a:defRPr>
            </a:lvl1pPr>
          </a:lstStyle>
          <a:p>
            <a:r>
              <a:rPr lang="en-US" dirty="0"/>
              <a:t>Click to edit </a:t>
            </a:r>
            <a:br>
              <a:rPr lang="en-US" dirty="0"/>
            </a:br>
            <a:r>
              <a:rPr lang="en-US" dirty="0"/>
              <a:t>Master title style</a:t>
            </a:r>
          </a:p>
        </p:txBody>
      </p:sp>
      <p:sp>
        <p:nvSpPr>
          <p:cNvPr id="12" name="Text Placeholder 4">
            <a:extLst>
              <a:ext uri="{FF2B5EF4-FFF2-40B4-BE49-F238E27FC236}">
                <a16:creationId xmlns:a16="http://schemas.microsoft.com/office/drawing/2014/main" id="{B728B314-D72A-8B4A-A9CF-DB2C06E15225}"/>
              </a:ext>
            </a:extLst>
          </p:cNvPr>
          <p:cNvSpPr>
            <a:spLocks noGrp="1"/>
          </p:cNvSpPr>
          <p:nvPr>
            <p:ph type="body" sz="quarter" idx="12" hasCustomPrompt="1"/>
          </p:nvPr>
        </p:nvSpPr>
        <p:spPr>
          <a:xfrm>
            <a:off x="8075085" y="1333500"/>
            <a:ext cx="3564468" cy="818866"/>
          </a:xfrm>
        </p:spPr>
        <p:txBody>
          <a:bodyPr anchor="t" anchorCtr="0"/>
          <a:lstStyle>
            <a:lvl1pPr>
              <a:lnSpc>
                <a:spcPct val="90000"/>
              </a:lnSpc>
              <a:spcBef>
                <a:spcPts val="900"/>
              </a:spcBef>
              <a:spcAft>
                <a:spcPts val="0"/>
              </a:spcAft>
              <a:buFontTx/>
              <a:buNone/>
              <a:defRPr sz="12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18" name="Text Placeholder 4">
            <a:extLst>
              <a:ext uri="{FF2B5EF4-FFF2-40B4-BE49-F238E27FC236}">
                <a16:creationId xmlns:a16="http://schemas.microsoft.com/office/drawing/2014/main" id="{6C6FEAE7-1C1C-4840-8F03-DDD5EAA2CB5A}"/>
              </a:ext>
            </a:extLst>
          </p:cNvPr>
          <p:cNvSpPr>
            <a:spLocks noGrp="1"/>
          </p:cNvSpPr>
          <p:nvPr>
            <p:ph type="body" sz="quarter" idx="13" hasCustomPrompt="1"/>
          </p:nvPr>
        </p:nvSpPr>
        <p:spPr>
          <a:xfrm>
            <a:off x="8075085" y="3195146"/>
            <a:ext cx="3564468" cy="818866"/>
          </a:xfrm>
        </p:spPr>
        <p:txBody>
          <a:bodyPr anchor="t" anchorCtr="0"/>
          <a:lstStyle>
            <a:lvl1pPr>
              <a:lnSpc>
                <a:spcPct val="90000"/>
              </a:lnSpc>
              <a:spcBef>
                <a:spcPts val="900"/>
              </a:spcBef>
              <a:spcAft>
                <a:spcPts val="0"/>
              </a:spcAft>
              <a:buFontTx/>
              <a:buNone/>
              <a:defRPr sz="12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19" name="Text Placeholder 4">
            <a:extLst>
              <a:ext uri="{FF2B5EF4-FFF2-40B4-BE49-F238E27FC236}">
                <a16:creationId xmlns:a16="http://schemas.microsoft.com/office/drawing/2014/main" id="{807D2F6C-F93A-5C49-AD80-EB4F562F0BE7}"/>
              </a:ext>
            </a:extLst>
          </p:cNvPr>
          <p:cNvSpPr>
            <a:spLocks noGrp="1"/>
          </p:cNvSpPr>
          <p:nvPr>
            <p:ph type="body" sz="quarter" idx="14" hasCustomPrompt="1"/>
          </p:nvPr>
        </p:nvSpPr>
        <p:spPr>
          <a:xfrm>
            <a:off x="8075085" y="5069666"/>
            <a:ext cx="3564468" cy="818866"/>
          </a:xfrm>
        </p:spPr>
        <p:txBody>
          <a:bodyPr anchor="t" anchorCtr="0"/>
          <a:lstStyle>
            <a:lvl1pPr>
              <a:lnSpc>
                <a:spcPct val="90000"/>
              </a:lnSpc>
              <a:spcBef>
                <a:spcPts val="900"/>
              </a:spcBef>
              <a:spcAft>
                <a:spcPts val="0"/>
              </a:spcAft>
              <a:buFontTx/>
              <a:buNone/>
              <a:defRPr sz="12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22" name="Text Placeholder 4">
            <a:extLst>
              <a:ext uri="{FF2B5EF4-FFF2-40B4-BE49-F238E27FC236}">
                <a16:creationId xmlns:a16="http://schemas.microsoft.com/office/drawing/2014/main" id="{6BEF40C9-35CD-B544-A14D-34E75ACA6184}"/>
              </a:ext>
            </a:extLst>
          </p:cNvPr>
          <p:cNvSpPr>
            <a:spLocks noGrp="1"/>
          </p:cNvSpPr>
          <p:nvPr>
            <p:ph type="body" sz="quarter" idx="15" hasCustomPrompt="1"/>
          </p:nvPr>
        </p:nvSpPr>
        <p:spPr>
          <a:xfrm>
            <a:off x="6197601" y="1333500"/>
            <a:ext cx="1525431" cy="81886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1"/>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01</a:t>
            </a:r>
          </a:p>
        </p:txBody>
      </p:sp>
      <p:sp>
        <p:nvSpPr>
          <p:cNvPr id="23" name="Text Placeholder 4">
            <a:extLst>
              <a:ext uri="{FF2B5EF4-FFF2-40B4-BE49-F238E27FC236}">
                <a16:creationId xmlns:a16="http://schemas.microsoft.com/office/drawing/2014/main" id="{AA0AA7E0-EA04-9542-ACE8-CD899CA0DD00}"/>
              </a:ext>
            </a:extLst>
          </p:cNvPr>
          <p:cNvSpPr>
            <a:spLocks noGrp="1"/>
          </p:cNvSpPr>
          <p:nvPr>
            <p:ph type="body" sz="quarter" idx="16" hasCustomPrompt="1"/>
          </p:nvPr>
        </p:nvSpPr>
        <p:spPr>
          <a:xfrm>
            <a:off x="6197601" y="3198876"/>
            <a:ext cx="1525431" cy="81886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1"/>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02</a:t>
            </a:r>
          </a:p>
        </p:txBody>
      </p:sp>
      <p:sp>
        <p:nvSpPr>
          <p:cNvPr id="24" name="Text Placeholder 4">
            <a:extLst>
              <a:ext uri="{FF2B5EF4-FFF2-40B4-BE49-F238E27FC236}">
                <a16:creationId xmlns:a16="http://schemas.microsoft.com/office/drawing/2014/main" id="{FF7B3F93-37EE-1243-B80F-795C1EC75CA0}"/>
              </a:ext>
            </a:extLst>
          </p:cNvPr>
          <p:cNvSpPr>
            <a:spLocks noGrp="1"/>
          </p:cNvSpPr>
          <p:nvPr>
            <p:ph type="body" sz="quarter" idx="17" hasCustomPrompt="1"/>
          </p:nvPr>
        </p:nvSpPr>
        <p:spPr>
          <a:xfrm>
            <a:off x="6197601" y="5064252"/>
            <a:ext cx="1525431" cy="81886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1"/>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03</a:t>
            </a:r>
          </a:p>
        </p:txBody>
      </p:sp>
      <p:sp>
        <p:nvSpPr>
          <p:cNvPr id="14" name="Slide Number Placeholder 5">
            <a:extLst>
              <a:ext uri="{FF2B5EF4-FFF2-40B4-BE49-F238E27FC236}">
                <a16:creationId xmlns:a16="http://schemas.microsoft.com/office/drawing/2014/main" id="{01B1ECDF-2877-CD4E-866F-EB741D8F17E4}"/>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212074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2"/>
            <a:ext cx="505968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575733" y="1333500"/>
            <a:ext cx="3566584" cy="1204984"/>
          </a:xfrm>
          <a:prstGeom prst="rect">
            <a:avLst/>
          </a:prstGeom>
        </p:spPr>
        <p:txBody>
          <a:bodyPr vert="horz" lIns="0" tIns="0" rIns="0" bIns="0" rtlCol="0" anchor="b">
            <a:noAutofit/>
          </a:bodyPr>
          <a:lstStyle>
            <a:lvl1pPr>
              <a:defRPr sz="2500" b="0" i="0" baseline="0">
                <a:solidFill>
                  <a:schemeClr val="accent1"/>
                </a:solidFill>
              </a:defRPr>
            </a:lvl1pPr>
          </a:lstStyle>
          <a:p>
            <a:r>
              <a:rPr lang="en-US" dirty="0"/>
              <a:t>Click to edit </a:t>
            </a:r>
            <a:br>
              <a:rPr lang="en-US" dirty="0"/>
            </a:br>
            <a:r>
              <a:rPr lang="en-US" dirty="0"/>
              <a:t>Master title style</a:t>
            </a:r>
          </a:p>
        </p:txBody>
      </p:sp>
      <p:sp>
        <p:nvSpPr>
          <p:cNvPr id="38" name="Picture Placeholder 11">
            <a:extLst>
              <a:ext uri="{FF2B5EF4-FFF2-40B4-BE49-F238E27FC236}">
                <a16:creationId xmlns:a16="http://schemas.microsoft.com/office/drawing/2014/main" id="{EA91FC00-8331-9C4B-AB63-6CD36D1A5C50}"/>
              </a:ext>
            </a:extLst>
          </p:cNvPr>
          <p:cNvSpPr>
            <a:spLocks noGrp="1"/>
          </p:cNvSpPr>
          <p:nvPr>
            <p:ph type="pic" sz="quarter" idx="14" hasCustomPrompt="1"/>
          </p:nvPr>
        </p:nvSpPr>
        <p:spPr>
          <a:xfrm>
            <a:off x="9247718" y="365125"/>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0" name="Picture Placeholder 11">
            <a:extLst>
              <a:ext uri="{FF2B5EF4-FFF2-40B4-BE49-F238E27FC236}">
                <a16:creationId xmlns:a16="http://schemas.microsoft.com/office/drawing/2014/main" id="{4EA19090-7193-EE44-BD7D-E22140E7C7AC}"/>
              </a:ext>
            </a:extLst>
          </p:cNvPr>
          <p:cNvSpPr>
            <a:spLocks noGrp="1"/>
          </p:cNvSpPr>
          <p:nvPr>
            <p:ph type="pic" sz="quarter" idx="16" hasCustomPrompt="1"/>
          </p:nvPr>
        </p:nvSpPr>
        <p:spPr>
          <a:xfrm>
            <a:off x="9247718" y="2008698"/>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2" name="Picture Placeholder 11">
            <a:extLst>
              <a:ext uri="{FF2B5EF4-FFF2-40B4-BE49-F238E27FC236}">
                <a16:creationId xmlns:a16="http://schemas.microsoft.com/office/drawing/2014/main" id="{9D421CA4-BFCE-0C4E-803F-7261F27BAB22}"/>
              </a:ext>
            </a:extLst>
          </p:cNvPr>
          <p:cNvSpPr>
            <a:spLocks noGrp="1"/>
          </p:cNvSpPr>
          <p:nvPr>
            <p:ph type="pic" sz="quarter" idx="18" hasCustomPrompt="1"/>
          </p:nvPr>
        </p:nvSpPr>
        <p:spPr>
          <a:xfrm>
            <a:off x="9247718" y="3652271"/>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4" name="Picture Placeholder 11">
            <a:extLst>
              <a:ext uri="{FF2B5EF4-FFF2-40B4-BE49-F238E27FC236}">
                <a16:creationId xmlns:a16="http://schemas.microsoft.com/office/drawing/2014/main" id="{3F045126-DD91-DC4C-B772-BF417F3EE70E}"/>
              </a:ext>
            </a:extLst>
          </p:cNvPr>
          <p:cNvSpPr>
            <a:spLocks noGrp="1"/>
          </p:cNvSpPr>
          <p:nvPr>
            <p:ph type="pic" sz="quarter" idx="20" hasCustomPrompt="1"/>
          </p:nvPr>
        </p:nvSpPr>
        <p:spPr>
          <a:xfrm>
            <a:off x="9247718" y="5295843"/>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9" name="Picture Placeholder 11">
            <a:extLst>
              <a:ext uri="{FF2B5EF4-FFF2-40B4-BE49-F238E27FC236}">
                <a16:creationId xmlns:a16="http://schemas.microsoft.com/office/drawing/2014/main" id="{93451A61-1EAF-C945-9B53-06EDA6212481}"/>
              </a:ext>
            </a:extLst>
          </p:cNvPr>
          <p:cNvSpPr>
            <a:spLocks noGrp="1"/>
          </p:cNvSpPr>
          <p:nvPr>
            <p:ph type="pic" sz="quarter" idx="21" hasCustomPrompt="1"/>
          </p:nvPr>
        </p:nvSpPr>
        <p:spPr>
          <a:xfrm>
            <a:off x="6199718" y="365125"/>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50" name="Picture Placeholder 11">
            <a:extLst>
              <a:ext uri="{FF2B5EF4-FFF2-40B4-BE49-F238E27FC236}">
                <a16:creationId xmlns:a16="http://schemas.microsoft.com/office/drawing/2014/main" id="{5375A5BA-700B-A949-A1ED-AB7BAB503A60}"/>
              </a:ext>
            </a:extLst>
          </p:cNvPr>
          <p:cNvSpPr>
            <a:spLocks noGrp="1"/>
          </p:cNvSpPr>
          <p:nvPr>
            <p:ph type="pic" sz="quarter" idx="22" hasCustomPrompt="1"/>
          </p:nvPr>
        </p:nvSpPr>
        <p:spPr>
          <a:xfrm>
            <a:off x="6199718" y="2008698"/>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51" name="Picture Placeholder 11">
            <a:extLst>
              <a:ext uri="{FF2B5EF4-FFF2-40B4-BE49-F238E27FC236}">
                <a16:creationId xmlns:a16="http://schemas.microsoft.com/office/drawing/2014/main" id="{BB48D03D-EBFC-544E-8D77-8D150AB37D26}"/>
              </a:ext>
            </a:extLst>
          </p:cNvPr>
          <p:cNvSpPr>
            <a:spLocks noGrp="1"/>
          </p:cNvSpPr>
          <p:nvPr>
            <p:ph type="pic" sz="quarter" idx="23" hasCustomPrompt="1"/>
          </p:nvPr>
        </p:nvSpPr>
        <p:spPr>
          <a:xfrm>
            <a:off x="6199718" y="3652271"/>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52" name="Picture Placeholder 11">
            <a:extLst>
              <a:ext uri="{FF2B5EF4-FFF2-40B4-BE49-F238E27FC236}">
                <a16:creationId xmlns:a16="http://schemas.microsoft.com/office/drawing/2014/main" id="{3AC3ECFB-F87E-A846-9174-44AA6EB4716F}"/>
              </a:ext>
            </a:extLst>
          </p:cNvPr>
          <p:cNvSpPr>
            <a:spLocks noGrp="1"/>
          </p:cNvSpPr>
          <p:nvPr>
            <p:ph type="pic" sz="quarter" idx="24" hasCustomPrompt="1"/>
          </p:nvPr>
        </p:nvSpPr>
        <p:spPr>
          <a:xfrm>
            <a:off x="6199718" y="5295843"/>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16" name="Text Placeholder 4">
            <a:extLst>
              <a:ext uri="{FF2B5EF4-FFF2-40B4-BE49-F238E27FC236}">
                <a16:creationId xmlns:a16="http://schemas.microsoft.com/office/drawing/2014/main" id="{57B93FEF-3108-3245-A74B-B39FA1A028E7}"/>
              </a:ext>
            </a:extLst>
          </p:cNvPr>
          <p:cNvSpPr>
            <a:spLocks noGrp="1"/>
          </p:cNvSpPr>
          <p:nvPr>
            <p:ph type="body" sz="quarter" idx="13"/>
          </p:nvPr>
        </p:nvSpPr>
        <p:spPr>
          <a:xfrm>
            <a:off x="581024" y="2941983"/>
            <a:ext cx="3561293" cy="3550892"/>
          </a:xfrm>
        </p:spPr>
        <p:txBody>
          <a:bodyPr anchor="t" anchorCtr="0"/>
          <a:lstStyle>
            <a:lvl1pPr>
              <a:lnSpc>
                <a:spcPct val="90000"/>
              </a:lnSpc>
              <a:spcBef>
                <a:spcPts val="900"/>
              </a:spcBef>
              <a:spcAft>
                <a:spcPts val="0"/>
              </a:spcAft>
              <a:buFontTx/>
              <a:buNone/>
              <a:defRPr sz="1500" b="1" i="0" baseline="0">
                <a:solidFill>
                  <a:schemeClr val="accent1"/>
                </a:solidFill>
                <a:latin typeface="+mn-lt"/>
              </a:defRPr>
            </a:lvl1pPr>
            <a:lvl2pPr marL="0" marR="0" indent="0" algn="l" defTabSz="685800" rtl="0" eaLnBrk="1" fontAlgn="auto" latinLnBrk="0" hangingPunct="1">
              <a:lnSpc>
                <a:spcPct val="90000"/>
              </a:lnSpc>
              <a:spcBef>
                <a:spcPts val="900"/>
              </a:spcBef>
              <a:spcAft>
                <a:spcPts val="600"/>
              </a:spcAft>
              <a:buClr>
                <a:schemeClr val="accent2"/>
              </a:buClr>
              <a:buSzTx/>
              <a:buFontTx/>
              <a:buNone/>
              <a:tabLst/>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bg2"/>
                </a:solidFill>
              </a:defRPr>
            </a:lvl3pPr>
            <a:lvl4pPr marL="0" indent="0">
              <a:lnSpc>
                <a:spcPct val="90000"/>
              </a:lnSpc>
              <a:spcBef>
                <a:spcPts val="900"/>
              </a:spcBef>
              <a:spcAft>
                <a:spcPts val="600"/>
              </a:spcAft>
              <a:buClr>
                <a:schemeClr val="accent2"/>
              </a:buClr>
              <a:buFontTx/>
              <a:buNone/>
              <a:defRPr sz="1200" baseline="0">
                <a:solidFill>
                  <a:schemeClr val="bg2"/>
                </a:solidFill>
              </a:defRPr>
            </a:lvl4pPr>
            <a:lvl5pPr marL="0" indent="0">
              <a:lnSpc>
                <a:spcPct val="90000"/>
              </a:lnSpc>
              <a:spcBef>
                <a:spcPts val="900"/>
              </a:spcBef>
              <a:spcAft>
                <a:spcPts val="600"/>
              </a:spcAft>
              <a:buClr>
                <a:schemeClr val="accent2"/>
              </a:buClr>
              <a:buFontTx/>
              <a:buNone/>
              <a:defRPr sz="1200" baseline="0">
                <a:solidFill>
                  <a:schemeClr val="bg2"/>
                </a:solidFill>
              </a:defRPr>
            </a:lvl5pPr>
          </a:lstStyle>
          <a:p>
            <a:pPr lvl="0"/>
            <a:r>
              <a:rPr lang="en-US" dirty="0"/>
              <a:t>Click to edit Master text styles</a:t>
            </a:r>
          </a:p>
          <a:p>
            <a:pPr lvl="1"/>
            <a:r>
              <a:rPr lang="en-US" dirty="0"/>
              <a:t>Second level</a:t>
            </a:r>
          </a:p>
        </p:txBody>
      </p:sp>
      <p:sp>
        <p:nvSpPr>
          <p:cNvPr id="18" name="Slide Number Placeholder 5">
            <a:extLst>
              <a:ext uri="{FF2B5EF4-FFF2-40B4-BE49-F238E27FC236}">
                <a16:creationId xmlns:a16="http://schemas.microsoft.com/office/drawing/2014/main" id="{F73F34FD-0E07-E64F-BE41-DBBD15D39304}"/>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2789535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flipH="1">
            <a:off x="7292219" y="2"/>
            <a:ext cx="489978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575733" y="1333501"/>
            <a:ext cx="3749379" cy="1148443"/>
          </a:xfrm>
          <a:prstGeom prst="rect">
            <a:avLst/>
          </a:prstGeom>
        </p:spPr>
        <p:txBody>
          <a:bodyPr vert="horz" lIns="0" tIns="0" rIns="0" bIns="0" rtlCol="0" anchor="b">
            <a:noAutofit/>
          </a:bodyPr>
          <a:lstStyle>
            <a:lvl1pPr>
              <a:defRPr sz="2500" b="0" i="0" baseline="0">
                <a:solidFill>
                  <a:schemeClr val="accent1"/>
                </a:solidFill>
              </a:defRPr>
            </a:lvl1pPr>
          </a:lstStyle>
          <a:p>
            <a:r>
              <a:rPr lang="en-US" dirty="0"/>
              <a:t>Click to edit </a:t>
            </a:r>
            <a:br>
              <a:rPr lang="en-US" dirty="0"/>
            </a:br>
            <a:r>
              <a:rPr lang="en-US" dirty="0"/>
              <a:t>Master title style</a:t>
            </a:r>
          </a:p>
        </p:txBody>
      </p:sp>
      <p:sp>
        <p:nvSpPr>
          <p:cNvPr id="7" name="Text Placeholder 4">
            <a:extLst>
              <a:ext uri="{FF2B5EF4-FFF2-40B4-BE49-F238E27FC236}">
                <a16:creationId xmlns:a16="http://schemas.microsoft.com/office/drawing/2014/main" id="{A783DBE2-522B-6B47-B588-B499E7C8FF41}"/>
              </a:ext>
            </a:extLst>
          </p:cNvPr>
          <p:cNvSpPr>
            <a:spLocks noGrp="1"/>
          </p:cNvSpPr>
          <p:nvPr>
            <p:ph type="body" sz="quarter" idx="12"/>
          </p:nvPr>
        </p:nvSpPr>
        <p:spPr>
          <a:xfrm>
            <a:off x="591090" y="2692085"/>
            <a:ext cx="3733261" cy="1941178"/>
          </a:xfrm>
        </p:spPr>
        <p:txBody>
          <a:bodyPr anchor="t" anchorCtr="0"/>
          <a:lstStyle>
            <a:lvl1pPr>
              <a:lnSpc>
                <a:spcPct val="90000"/>
              </a:lnSpc>
              <a:spcBef>
                <a:spcPts val="900"/>
              </a:spcBef>
              <a:spcAft>
                <a:spcPts val="0"/>
              </a:spcAft>
              <a:buFontTx/>
              <a:buNone/>
              <a:defRPr sz="15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pic>
        <p:nvPicPr>
          <p:cNvPr id="11" name="Picture 10">
            <a:extLst>
              <a:ext uri="{FF2B5EF4-FFF2-40B4-BE49-F238E27FC236}">
                <a16:creationId xmlns:a16="http://schemas.microsoft.com/office/drawing/2014/main" id="{BFA847D0-F0B8-8440-B6C6-6909874F7D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26"/>
          <a:stretch/>
        </p:blipFill>
        <p:spPr>
          <a:xfrm>
            <a:off x="4095684" y="1226459"/>
            <a:ext cx="8096316" cy="4989924"/>
          </a:xfrm>
          <a:prstGeom prst="rect">
            <a:avLst/>
          </a:prstGeom>
        </p:spPr>
      </p:pic>
      <p:sp>
        <p:nvSpPr>
          <p:cNvPr id="12" name="Picture Placeholder 11">
            <a:extLst>
              <a:ext uri="{FF2B5EF4-FFF2-40B4-BE49-F238E27FC236}">
                <a16:creationId xmlns:a16="http://schemas.microsoft.com/office/drawing/2014/main" id="{27628058-3904-954A-9162-8204D05FCFF7}"/>
              </a:ext>
            </a:extLst>
          </p:cNvPr>
          <p:cNvSpPr>
            <a:spLocks noGrp="1"/>
          </p:cNvSpPr>
          <p:nvPr>
            <p:ph type="pic" sz="quarter" idx="11"/>
          </p:nvPr>
        </p:nvSpPr>
        <p:spPr>
          <a:xfrm>
            <a:off x="5091470" y="1632484"/>
            <a:ext cx="6342371" cy="3946123"/>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3" name="Slide Number Placeholder 5">
            <a:extLst>
              <a:ext uri="{FF2B5EF4-FFF2-40B4-BE49-F238E27FC236}">
                <a16:creationId xmlns:a16="http://schemas.microsoft.com/office/drawing/2014/main" id="{24B38C6C-78DE-CB42-852A-F96E3887CED6}"/>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3263124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t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3467100"/>
            <a:ext cx="12192001" cy="3390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6423079" y="441811"/>
            <a:ext cx="5216471" cy="2788750"/>
          </a:xfrm>
          <a:prstGeom prst="rect">
            <a:avLst/>
          </a:prstGeom>
        </p:spPr>
        <p:txBody>
          <a:bodyPr vert="horz" lIns="0" tIns="0" rIns="0" bIns="0" rtlCol="0" anchor="b" anchorCtr="0">
            <a:noAutofit/>
          </a:bodyPr>
          <a:lstStyle>
            <a:lvl1pPr algn="l">
              <a:defRPr sz="4000" b="0" i="0" baseline="0">
                <a:solidFill>
                  <a:schemeClr val="accent1"/>
                </a:solidFill>
              </a:defRPr>
            </a:lvl1pPr>
          </a:lstStyle>
          <a:p>
            <a:r>
              <a:rPr lang="en-US" dirty="0"/>
              <a:t>Click to edit </a:t>
            </a:r>
            <a:br>
              <a:rPr lang="en-US" dirty="0"/>
            </a:br>
            <a:r>
              <a:rPr lang="en-US" dirty="0"/>
              <a:t>Master title style</a:t>
            </a:r>
          </a:p>
        </p:txBody>
      </p:sp>
      <p:sp>
        <p:nvSpPr>
          <p:cNvPr id="11" name="Text Placeholder 4">
            <a:extLst>
              <a:ext uri="{FF2B5EF4-FFF2-40B4-BE49-F238E27FC236}">
                <a16:creationId xmlns:a16="http://schemas.microsoft.com/office/drawing/2014/main" id="{A32EEC41-57E6-994D-87C1-146ABCB7A3FA}"/>
              </a:ext>
            </a:extLst>
          </p:cNvPr>
          <p:cNvSpPr>
            <a:spLocks noGrp="1"/>
          </p:cNvSpPr>
          <p:nvPr>
            <p:ph type="body" sz="quarter" idx="13"/>
          </p:nvPr>
        </p:nvSpPr>
        <p:spPr>
          <a:xfrm>
            <a:off x="6400800" y="3969973"/>
            <a:ext cx="5238752" cy="2156190"/>
          </a:xfrm>
        </p:spPr>
        <p:txBody>
          <a:bodyPr anchor="t" anchorCtr="0"/>
          <a:lstStyle>
            <a:lvl1pPr>
              <a:lnSpc>
                <a:spcPct val="90000"/>
              </a:lnSpc>
              <a:spcBef>
                <a:spcPts val="900"/>
              </a:spcBef>
              <a:spcAft>
                <a:spcPts val="0"/>
              </a:spcAft>
              <a:buFontTx/>
              <a:buNone/>
              <a:defRPr sz="1500" b="1" i="0" baseline="0">
                <a:solidFill>
                  <a:schemeClr val="accent1"/>
                </a:solidFill>
                <a:latin typeface="+mn-lt"/>
              </a:defRPr>
            </a:lvl1pPr>
            <a:lvl2pPr marL="0" marR="0" indent="0" algn="l" defTabSz="685800" rtl="0" eaLnBrk="1" fontAlgn="auto" latinLnBrk="0" hangingPunct="1">
              <a:lnSpc>
                <a:spcPct val="90000"/>
              </a:lnSpc>
              <a:spcBef>
                <a:spcPts val="900"/>
              </a:spcBef>
              <a:spcAft>
                <a:spcPts val="600"/>
              </a:spcAft>
              <a:buClr>
                <a:schemeClr val="accent2"/>
              </a:buClr>
              <a:buSzTx/>
              <a:buFontTx/>
              <a:buNone/>
              <a:tabLst/>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bg2"/>
                </a:solidFill>
              </a:defRPr>
            </a:lvl3pPr>
            <a:lvl4pPr marL="0" indent="0">
              <a:lnSpc>
                <a:spcPct val="90000"/>
              </a:lnSpc>
              <a:spcBef>
                <a:spcPts val="900"/>
              </a:spcBef>
              <a:spcAft>
                <a:spcPts val="600"/>
              </a:spcAft>
              <a:buClr>
                <a:schemeClr val="accent2"/>
              </a:buClr>
              <a:buFontTx/>
              <a:buNone/>
              <a:defRPr sz="1200" baseline="0">
                <a:solidFill>
                  <a:schemeClr val="bg2"/>
                </a:solidFill>
              </a:defRPr>
            </a:lvl4pPr>
            <a:lvl5pPr marL="0" indent="0">
              <a:lnSpc>
                <a:spcPct val="90000"/>
              </a:lnSpc>
              <a:spcBef>
                <a:spcPts val="900"/>
              </a:spcBef>
              <a:spcAft>
                <a:spcPts val="600"/>
              </a:spcAft>
              <a:buClr>
                <a:schemeClr val="accent2"/>
              </a:buClr>
              <a:buFontTx/>
              <a:buNone/>
              <a:defRPr sz="1200" baseline="0">
                <a:solidFill>
                  <a:schemeClr val="bg2"/>
                </a:solidFill>
              </a:defRPr>
            </a:lvl5pPr>
          </a:lstStyle>
          <a:p>
            <a:pPr lvl="0"/>
            <a:r>
              <a:rPr lang="en-US" dirty="0"/>
              <a:t>Click to edit Master text styles</a:t>
            </a:r>
          </a:p>
          <a:p>
            <a:pPr lvl="1"/>
            <a:r>
              <a:rPr lang="en-US" dirty="0"/>
              <a:t>Second level</a:t>
            </a:r>
          </a:p>
        </p:txBody>
      </p:sp>
      <p:grpSp>
        <p:nvGrpSpPr>
          <p:cNvPr id="10" name="Group 9">
            <a:extLst>
              <a:ext uri="{FF2B5EF4-FFF2-40B4-BE49-F238E27FC236}">
                <a16:creationId xmlns:a16="http://schemas.microsoft.com/office/drawing/2014/main" id="{E581FC79-CC7A-A94D-B620-4A2A43FD227A}"/>
              </a:ext>
            </a:extLst>
          </p:cNvPr>
          <p:cNvGrpSpPr/>
          <p:nvPr userDrawn="1"/>
        </p:nvGrpSpPr>
        <p:grpSpPr>
          <a:xfrm>
            <a:off x="741210" y="88885"/>
            <a:ext cx="4918380" cy="8378920"/>
            <a:chOff x="3188322" y="783809"/>
            <a:chExt cx="4160726" cy="7088184"/>
          </a:xfrm>
          <a:effectLst>
            <a:outerShdw blurRad="419100" dist="241300" dir="2700000" algn="tl" rotWithShape="0">
              <a:prstClr val="black">
                <a:alpha val="21000"/>
              </a:prstClr>
            </a:outerShdw>
          </a:effectLst>
        </p:grpSpPr>
        <p:pic>
          <p:nvPicPr>
            <p:cNvPr id="13" name="Grafik 19">
              <a:extLst>
                <a:ext uri="{FF2B5EF4-FFF2-40B4-BE49-F238E27FC236}">
                  <a16:creationId xmlns:a16="http://schemas.microsoft.com/office/drawing/2014/main" id="{9E6724E7-7281-BE4F-9148-D261AB4BDDE9}"/>
                </a:ext>
              </a:extLst>
            </p:cNvPr>
            <p:cNvPicPr>
              <a:picLocks noChangeAspect="1"/>
            </p:cNvPicPr>
            <p:nvPr/>
          </p:nvPicPr>
          <p:blipFill>
            <a:blip r:embed="rId2"/>
            <a:stretch>
              <a:fillRect/>
            </a:stretch>
          </p:blipFill>
          <p:spPr>
            <a:xfrm>
              <a:off x="3188322" y="783809"/>
              <a:ext cx="4160726" cy="7088184"/>
            </a:xfrm>
            <a:prstGeom prst="rect">
              <a:avLst/>
            </a:prstGeom>
          </p:spPr>
        </p:pic>
        <p:sp>
          <p:nvSpPr>
            <p:cNvPr id="16" name="Freeform: Shape 3">
              <a:extLst>
                <a:ext uri="{FF2B5EF4-FFF2-40B4-BE49-F238E27FC236}">
                  <a16:creationId xmlns:a16="http://schemas.microsoft.com/office/drawing/2014/main" id="{33EB9463-694E-7444-93CE-DFF6317A9313}"/>
                </a:ext>
              </a:extLst>
            </p:cNvPr>
            <p:cNvSpPr/>
            <p:nvPr userDrawn="1"/>
          </p:nvSpPr>
          <p:spPr>
            <a:xfrm>
              <a:off x="3628799" y="1434976"/>
              <a:ext cx="3294062" cy="4351337"/>
            </a:xfrm>
            <a:custGeom>
              <a:avLst/>
              <a:gdLst>
                <a:gd name="connsiteX0" fmla="*/ 0 w 3294062"/>
                <a:gd name="connsiteY0" fmla="*/ 0 h 4351337"/>
                <a:gd name="connsiteX1" fmla="*/ 3294062 w 3294062"/>
                <a:gd name="connsiteY1" fmla="*/ 0 h 4351337"/>
                <a:gd name="connsiteX2" fmla="*/ 3294062 w 3294062"/>
                <a:gd name="connsiteY2" fmla="*/ 4351337 h 4351337"/>
                <a:gd name="connsiteX3" fmla="*/ 0 w 3294062"/>
                <a:gd name="connsiteY3" fmla="*/ 4351337 h 4351337"/>
              </a:gdLst>
              <a:ahLst/>
              <a:cxnLst>
                <a:cxn ang="0">
                  <a:pos x="connsiteX0" y="connsiteY0"/>
                </a:cxn>
                <a:cxn ang="0">
                  <a:pos x="connsiteX1" y="connsiteY1"/>
                </a:cxn>
                <a:cxn ang="0">
                  <a:pos x="connsiteX2" y="connsiteY2"/>
                </a:cxn>
                <a:cxn ang="0">
                  <a:pos x="connsiteX3" y="connsiteY3"/>
                </a:cxn>
              </a:cxnLst>
              <a:rect l="l" t="t" r="r" b="b"/>
              <a:pathLst>
                <a:path w="3294062" h="4351337">
                  <a:moveTo>
                    <a:pt x="0" y="0"/>
                  </a:moveTo>
                  <a:lnTo>
                    <a:pt x="3294062" y="0"/>
                  </a:lnTo>
                  <a:lnTo>
                    <a:pt x="3294062" y="4351337"/>
                  </a:lnTo>
                  <a:lnTo>
                    <a:pt x="0" y="43513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18" name="Picture Placeholder 11">
            <a:extLst>
              <a:ext uri="{FF2B5EF4-FFF2-40B4-BE49-F238E27FC236}">
                <a16:creationId xmlns:a16="http://schemas.microsoft.com/office/drawing/2014/main" id="{85BED9C2-96AF-754F-B080-6F8729FDF1A5}"/>
              </a:ext>
            </a:extLst>
          </p:cNvPr>
          <p:cNvSpPr>
            <a:spLocks noGrp="1"/>
          </p:cNvSpPr>
          <p:nvPr>
            <p:ph type="pic" sz="quarter" idx="11"/>
          </p:nvPr>
        </p:nvSpPr>
        <p:spPr>
          <a:xfrm>
            <a:off x="1249627" y="870445"/>
            <a:ext cx="3929411" cy="5146153"/>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9" name="Slide Number Placeholder 5">
            <a:extLst>
              <a:ext uri="{FF2B5EF4-FFF2-40B4-BE49-F238E27FC236}">
                <a16:creationId xmlns:a16="http://schemas.microsoft.com/office/drawing/2014/main" id="{D28F7AAA-397A-C249-98C3-445CB66B305F}"/>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267933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ell phone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2"/>
            <a:ext cx="640080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575733" y="1189038"/>
            <a:ext cx="3566584" cy="1566863"/>
          </a:xfrm>
          <a:prstGeom prst="rect">
            <a:avLst/>
          </a:prstGeom>
        </p:spPr>
        <p:txBody>
          <a:bodyPr vert="horz" lIns="0" tIns="0" rIns="0" bIns="0" rtlCol="0" anchor="t" anchorCtr="0">
            <a:noAutofit/>
          </a:bodyPr>
          <a:lstStyle>
            <a:lvl1pPr algn="r">
              <a:defRPr sz="2500" b="0" i="0" baseline="0">
                <a:solidFill>
                  <a:schemeClr val="accent1"/>
                </a:solidFill>
              </a:defRPr>
            </a:lvl1pPr>
          </a:lstStyle>
          <a:p>
            <a:r>
              <a:rPr lang="en-US" dirty="0"/>
              <a:t>Click to edit </a:t>
            </a:r>
            <a:br>
              <a:rPr lang="en-US" dirty="0"/>
            </a:br>
            <a:r>
              <a:rPr lang="en-US" dirty="0"/>
              <a:t>Master title style</a:t>
            </a:r>
          </a:p>
        </p:txBody>
      </p:sp>
      <p:sp>
        <p:nvSpPr>
          <p:cNvPr id="10" name="Text Placeholder 4">
            <a:extLst>
              <a:ext uri="{FF2B5EF4-FFF2-40B4-BE49-F238E27FC236}">
                <a16:creationId xmlns:a16="http://schemas.microsoft.com/office/drawing/2014/main" id="{F1F9C2BA-76CA-AF4C-96F3-C3D83FC9F33E}"/>
              </a:ext>
            </a:extLst>
          </p:cNvPr>
          <p:cNvSpPr>
            <a:spLocks noGrp="1"/>
          </p:cNvSpPr>
          <p:nvPr>
            <p:ph type="body" sz="quarter" idx="12" hasCustomPrompt="1"/>
          </p:nvPr>
        </p:nvSpPr>
        <p:spPr>
          <a:xfrm>
            <a:off x="8075085" y="2315981"/>
            <a:ext cx="3564467" cy="3810183"/>
          </a:xfrm>
        </p:spPr>
        <p:txBody>
          <a:bodyPr anchor="b" anchorCtr="0"/>
          <a:lstStyle>
            <a:lvl1pPr>
              <a:lnSpc>
                <a:spcPct val="90000"/>
              </a:lnSpc>
              <a:spcBef>
                <a:spcPts val="900"/>
              </a:spcBef>
              <a:spcAft>
                <a:spcPts val="0"/>
              </a:spcAft>
              <a:buFontTx/>
              <a:buNone/>
              <a:defRPr sz="15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pic>
        <p:nvPicPr>
          <p:cNvPr id="9" name="Picture 8" descr="iPhone6_mockup_front_white.png">
            <a:extLst>
              <a:ext uri="{FF2B5EF4-FFF2-40B4-BE49-F238E27FC236}">
                <a16:creationId xmlns:a16="http://schemas.microsoft.com/office/drawing/2014/main" id="{E0AB35F2-CE0D-A84C-A591-DD67E73BF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8857" y="-915"/>
            <a:ext cx="4410635" cy="6899042"/>
          </a:xfrm>
          <a:prstGeom prst="rect">
            <a:avLst/>
          </a:prstGeom>
        </p:spPr>
      </p:pic>
      <p:sp>
        <p:nvSpPr>
          <p:cNvPr id="12" name="Picture Placeholder 11">
            <a:extLst>
              <a:ext uri="{FF2B5EF4-FFF2-40B4-BE49-F238E27FC236}">
                <a16:creationId xmlns:a16="http://schemas.microsoft.com/office/drawing/2014/main" id="{FD589231-7054-6C4A-8FFF-931F4372842D}"/>
              </a:ext>
            </a:extLst>
          </p:cNvPr>
          <p:cNvSpPr>
            <a:spLocks noGrp="1"/>
          </p:cNvSpPr>
          <p:nvPr>
            <p:ph type="pic" sz="quarter" idx="11"/>
          </p:nvPr>
        </p:nvSpPr>
        <p:spPr>
          <a:xfrm>
            <a:off x="4806309" y="1120161"/>
            <a:ext cx="2593416" cy="463517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3" name="Slide Number Placeholder 5">
            <a:extLst>
              <a:ext uri="{FF2B5EF4-FFF2-40B4-BE49-F238E27FC236}">
                <a16:creationId xmlns:a16="http://schemas.microsoft.com/office/drawing/2014/main" id="{E6C06FE4-485E-844A-9FC5-5902B6931CB0}"/>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29560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Picture and Content">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39894ECA-264D-D74A-BE09-458E6F4A8239}"/>
              </a:ext>
            </a:extLst>
          </p:cNvPr>
          <p:cNvSpPr>
            <a:spLocks noGrp="1"/>
          </p:cNvSpPr>
          <p:nvPr>
            <p:ph type="pic" sz="quarter" idx="15" hasCustomPrompt="1"/>
          </p:nvPr>
        </p:nvSpPr>
        <p:spPr>
          <a:xfrm>
            <a:off x="1" y="2169571"/>
            <a:ext cx="12192001" cy="4688429"/>
          </a:xfrm>
          <a:solidFill>
            <a:schemeClr val="bg2">
              <a:lumMod val="85000"/>
            </a:schemeClr>
          </a:solidFill>
        </p:spPr>
        <p:txBody>
          <a:bodyPr lIns="1371600" tIns="228600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5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Drag picture to placeholder </a:t>
            </a:r>
            <a:br>
              <a:rPr lang="en-US" dirty="0"/>
            </a:br>
            <a:r>
              <a:rPr lang="en-US" dirty="0"/>
              <a:t>or click icon to add, then </a:t>
            </a:r>
            <a:br>
              <a:rPr lang="en-US" dirty="0"/>
            </a:br>
            <a:r>
              <a:rPr lang="en-US" dirty="0"/>
              <a:t>send to back</a:t>
            </a:r>
          </a:p>
        </p:txBody>
      </p:sp>
      <p:sp>
        <p:nvSpPr>
          <p:cNvPr id="14" name="Title Placeholder 1">
            <a:extLst>
              <a:ext uri="{FF2B5EF4-FFF2-40B4-BE49-F238E27FC236}">
                <a16:creationId xmlns:a16="http://schemas.microsoft.com/office/drawing/2014/main" id="{6F0351A9-1F64-AC4C-BAEE-CD55B58FFD7D}"/>
              </a:ext>
            </a:extLst>
          </p:cNvPr>
          <p:cNvSpPr>
            <a:spLocks noGrp="1"/>
          </p:cNvSpPr>
          <p:nvPr>
            <p:ph type="title" hasCustomPrompt="1"/>
          </p:nvPr>
        </p:nvSpPr>
        <p:spPr>
          <a:xfrm>
            <a:off x="575733" y="365126"/>
            <a:ext cx="5825067" cy="823913"/>
          </a:xfrm>
          <a:prstGeom prst="rect">
            <a:avLst/>
          </a:prstGeom>
        </p:spPr>
        <p:txBody>
          <a:bodyPr vert="horz" lIns="0" tIns="0" rIns="0" bIns="0" rtlCol="0" anchor="b">
            <a:noAutofit/>
          </a:bodyPr>
          <a:lstStyle>
            <a:lvl1pPr algn="l">
              <a:defRPr sz="2500" b="0" i="0" baseline="0"/>
            </a:lvl1pPr>
          </a:lstStyle>
          <a:p>
            <a:r>
              <a:rPr lang="en-US" dirty="0"/>
              <a:t>Click to edit</a:t>
            </a:r>
            <a:br>
              <a:rPr lang="en-US" dirty="0"/>
            </a:br>
            <a:r>
              <a:rPr lang="en-US" dirty="0"/>
              <a:t>Master title style</a:t>
            </a:r>
          </a:p>
        </p:txBody>
      </p:sp>
      <p:sp>
        <p:nvSpPr>
          <p:cNvPr id="6" name="Rectangle 5">
            <a:extLst>
              <a:ext uri="{FF2B5EF4-FFF2-40B4-BE49-F238E27FC236}">
                <a16:creationId xmlns:a16="http://schemas.microsoft.com/office/drawing/2014/main" id="{2F690336-DF59-5A46-BF04-C5A3F27CCF8C}"/>
              </a:ext>
            </a:extLst>
          </p:cNvPr>
          <p:cNvSpPr/>
          <p:nvPr userDrawn="1"/>
        </p:nvSpPr>
        <p:spPr>
          <a:xfrm>
            <a:off x="8075084" y="1333501"/>
            <a:ext cx="3564467" cy="5524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ubtitle 2">
            <a:extLst>
              <a:ext uri="{FF2B5EF4-FFF2-40B4-BE49-F238E27FC236}">
                <a16:creationId xmlns:a16="http://schemas.microsoft.com/office/drawing/2014/main" id="{B00423CC-D418-2F44-989E-962123F144E4}"/>
              </a:ext>
            </a:extLst>
          </p:cNvPr>
          <p:cNvSpPr>
            <a:spLocks noGrp="1"/>
          </p:cNvSpPr>
          <p:nvPr>
            <p:ph type="subTitle" idx="13"/>
          </p:nvPr>
        </p:nvSpPr>
        <p:spPr>
          <a:xfrm>
            <a:off x="576073" y="1333500"/>
            <a:ext cx="5824728" cy="608890"/>
          </a:xfrm>
        </p:spPr>
        <p:txBody>
          <a:bodyPr anchor="t"/>
          <a:lstStyle>
            <a:lvl1pPr marL="0" indent="0" algn="l">
              <a:lnSpc>
                <a:spcPct val="100000"/>
              </a:lnSpc>
              <a:spcBef>
                <a:spcPts val="0"/>
              </a:spcBef>
              <a:buNone/>
              <a:defRPr sz="1200" b="0" i="0" cap="all" spc="2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Text Placeholder 4">
            <a:extLst>
              <a:ext uri="{FF2B5EF4-FFF2-40B4-BE49-F238E27FC236}">
                <a16:creationId xmlns:a16="http://schemas.microsoft.com/office/drawing/2014/main" id="{647A6D95-A478-0C45-863A-1AE347E7482E}"/>
              </a:ext>
            </a:extLst>
          </p:cNvPr>
          <p:cNvSpPr>
            <a:spLocks noGrp="1"/>
          </p:cNvSpPr>
          <p:nvPr>
            <p:ph type="body" sz="quarter" idx="16"/>
          </p:nvPr>
        </p:nvSpPr>
        <p:spPr>
          <a:xfrm>
            <a:off x="8451100" y="1658416"/>
            <a:ext cx="2839752" cy="4834459"/>
          </a:xfrm>
        </p:spPr>
        <p:txBody>
          <a:bodyPr anchor="t" anchorCtr="0"/>
          <a:lstStyle>
            <a:lvl1pPr>
              <a:lnSpc>
                <a:spcPct val="90000"/>
              </a:lnSpc>
              <a:spcBef>
                <a:spcPts val="900"/>
              </a:spcBef>
              <a:spcAft>
                <a:spcPts val="0"/>
              </a:spcAft>
              <a:buFontTx/>
              <a:buNone/>
              <a:defRPr sz="1500" b="1" i="0" baseline="0">
                <a:solidFill>
                  <a:schemeClr val="accent2"/>
                </a:solidFill>
                <a:latin typeface="+mn-lt"/>
              </a:defRPr>
            </a:lvl1pPr>
            <a:lvl2pPr marL="0" marR="0" indent="0" algn="l" defTabSz="685800" rtl="0" eaLnBrk="1" fontAlgn="auto" latinLnBrk="0" hangingPunct="1">
              <a:lnSpc>
                <a:spcPct val="90000"/>
              </a:lnSpc>
              <a:spcBef>
                <a:spcPts val="900"/>
              </a:spcBef>
              <a:spcAft>
                <a:spcPts val="600"/>
              </a:spcAft>
              <a:buClr>
                <a:schemeClr val="accent2"/>
              </a:buClr>
              <a:buSzTx/>
              <a:buFontTx/>
              <a:buNone/>
              <a:tabLst/>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bg2"/>
                </a:solidFill>
              </a:defRPr>
            </a:lvl3pPr>
            <a:lvl4pPr marL="0" indent="0">
              <a:lnSpc>
                <a:spcPct val="90000"/>
              </a:lnSpc>
              <a:spcBef>
                <a:spcPts val="900"/>
              </a:spcBef>
              <a:spcAft>
                <a:spcPts val="600"/>
              </a:spcAft>
              <a:buClr>
                <a:schemeClr val="accent2"/>
              </a:buClr>
              <a:buFontTx/>
              <a:buNone/>
              <a:defRPr sz="1200" baseline="0">
                <a:solidFill>
                  <a:schemeClr val="bg2"/>
                </a:solidFill>
              </a:defRPr>
            </a:lvl4pPr>
            <a:lvl5pPr marL="0" indent="0">
              <a:lnSpc>
                <a:spcPct val="90000"/>
              </a:lnSpc>
              <a:spcBef>
                <a:spcPts val="900"/>
              </a:spcBef>
              <a:spcAft>
                <a:spcPts val="600"/>
              </a:spcAft>
              <a:buClr>
                <a:schemeClr val="accent2"/>
              </a:buClr>
              <a:buFontTx/>
              <a:buNone/>
              <a:defRPr sz="1200" baseline="0">
                <a:solidFill>
                  <a:schemeClr val="bg2"/>
                </a:solidFill>
              </a:defRPr>
            </a:lvl5pPr>
          </a:lstStyle>
          <a:p>
            <a:pPr lvl="0"/>
            <a:r>
              <a:rPr lang="en-US"/>
              <a:t>Click to edit Master text styles</a:t>
            </a:r>
          </a:p>
          <a:p>
            <a:pPr lvl="1"/>
            <a:r>
              <a:rPr lang="en-US"/>
              <a:t>Second level</a:t>
            </a:r>
          </a:p>
        </p:txBody>
      </p:sp>
      <p:pic>
        <p:nvPicPr>
          <p:cNvPr id="13" name="Picture 12">
            <a:extLst>
              <a:ext uri="{FF2B5EF4-FFF2-40B4-BE49-F238E27FC236}">
                <a16:creationId xmlns:a16="http://schemas.microsoft.com/office/drawing/2014/main" id="{342861CD-F9B9-8644-B89C-F6C6EC27B569}"/>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10156762" y="365126"/>
            <a:ext cx="1482788" cy="593115"/>
          </a:xfrm>
          <a:prstGeom prst="rect">
            <a:avLst/>
          </a:prstGeom>
        </p:spPr>
      </p:pic>
      <p:sp>
        <p:nvSpPr>
          <p:cNvPr id="17" name="Slide Number Placeholder 5">
            <a:extLst>
              <a:ext uri="{FF2B5EF4-FFF2-40B4-BE49-F238E27FC236}">
                <a16:creationId xmlns:a16="http://schemas.microsoft.com/office/drawing/2014/main" id="{A5A90FCE-3E75-234F-BCBA-A7775FF0EC44}"/>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1493376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uter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2"/>
            <a:ext cx="7292220"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7891149" y="1333500"/>
            <a:ext cx="3749163" cy="1188328"/>
          </a:xfrm>
          <a:prstGeom prst="rect">
            <a:avLst/>
          </a:prstGeom>
        </p:spPr>
        <p:txBody>
          <a:bodyPr vert="horz" lIns="0" tIns="0" rIns="0" bIns="0" rtlCol="0" anchor="b">
            <a:noAutofit/>
          </a:bodyPr>
          <a:lstStyle>
            <a:lvl1pPr>
              <a:defRPr sz="2500" b="0" i="0" baseline="0">
                <a:solidFill>
                  <a:schemeClr val="accent1"/>
                </a:solidFill>
              </a:defRPr>
            </a:lvl1pPr>
          </a:lstStyle>
          <a:p>
            <a:r>
              <a:rPr lang="en-US" dirty="0"/>
              <a:t>Click to edit </a:t>
            </a:r>
            <a:br>
              <a:rPr lang="en-US" dirty="0"/>
            </a:br>
            <a:r>
              <a:rPr lang="en-US" dirty="0"/>
              <a:t>Master title style</a:t>
            </a:r>
          </a:p>
        </p:txBody>
      </p:sp>
      <p:sp>
        <p:nvSpPr>
          <p:cNvPr id="7" name="Text Placeholder 4">
            <a:extLst>
              <a:ext uri="{FF2B5EF4-FFF2-40B4-BE49-F238E27FC236}">
                <a16:creationId xmlns:a16="http://schemas.microsoft.com/office/drawing/2014/main" id="{78670897-5F6C-1C46-8349-5433E700A70A}"/>
              </a:ext>
            </a:extLst>
          </p:cNvPr>
          <p:cNvSpPr>
            <a:spLocks noGrp="1"/>
          </p:cNvSpPr>
          <p:nvPr>
            <p:ph type="body" sz="quarter" idx="12"/>
          </p:nvPr>
        </p:nvSpPr>
        <p:spPr>
          <a:xfrm>
            <a:off x="7890933" y="2692085"/>
            <a:ext cx="3748619" cy="3434079"/>
          </a:xfrm>
        </p:spPr>
        <p:txBody>
          <a:bodyPr anchor="t" anchorCtr="0"/>
          <a:lstStyle>
            <a:lvl1pPr>
              <a:lnSpc>
                <a:spcPct val="90000"/>
              </a:lnSpc>
              <a:spcBef>
                <a:spcPts val="900"/>
              </a:spcBef>
              <a:spcAft>
                <a:spcPts val="0"/>
              </a:spcAft>
              <a:buFontTx/>
              <a:buNone/>
              <a:defRPr sz="1500" b="1" i="0" baseline="0">
                <a:solidFill>
                  <a:schemeClr val="accent1"/>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pic>
        <p:nvPicPr>
          <p:cNvPr id="11" name="Shape 1701">
            <a:extLst>
              <a:ext uri="{FF2B5EF4-FFF2-40B4-BE49-F238E27FC236}">
                <a16:creationId xmlns:a16="http://schemas.microsoft.com/office/drawing/2014/main" id="{514016AA-312B-B84F-BCC3-36047125102C}"/>
              </a:ext>
            </a:extLst>
          </p:cNvPr>
          <p:cNvPicPr preferRelativeResize="0"/>
          <p:nvPr userDrawn="1"/>
        </p:nvPicPr>
        <p:blipFill rotWithShape="1">
          <a:blip r:embed="rId2">
            <a:alphaModFix/>
          </a:blip>
          <a:srcRect l="2735"/>
          <a:stretch/>
        </p:blipFill>
        <p:spPr>
          <a:xfrm>
            <a:off x="368833" y="894198"/>
            <a:ext cx="6793967" cy="7639022"/>
          </a:xfrm>
          <a:prstGeom prst="rect">
            <a:avLst/>
          </a:prstGeom>
          <a:noFill/>
          <a:ln>
            <a:noFill/>
          </a:ln>
          <a:effectLst>
            <a:outerShdw blurRad="304800" dist="279400" dir="2700000" algn="tl" rotWithShape="0">
              <a:prstClr val="black">
                <a:alpha val="18000"/>
              </a:prstClr>
            </a:outerShdw>
          </a:effectLst>
        </p:spPr>
      </p:pic>
      <p:sp>
        <p:nvSpPr>
          <p:cNvPr id="12" name="Picture Placeholder 11">
            <a:extLst>
              <a:ext uri="{FF2B5EF4-FFF2-40B4-BE49-F238E27FC236}">
                <a16:creationId xmlns:a16="http://schemas.microsoft.com/office/drawing/2014/main" id="{91A1F856-4412-F04A-B6EE-C412321F4F14}"/>
              </a:ext>
            </a:extLst>
          </p:cNvPr>
          <p:cNvSpPr>
            <a:spLocks noGrp="1"/>
          </p:cNvSpPr>
          <p:nvPr>
            <p:ph type="pic" sz="quarter" idx="11"/>
          </p:nvPr>
        </p:nvSpPr>
        <p:spPr>
          <a:xfrm>
            <a:off x="675923" y="1333501"/>
            <a:ext cx="5958558" cy="35940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3" name="Slide Number Placeholder 5">
            <a:extLst>
              <a:ext uri="{FF2B5EF4-FFF2-40B4-BE49-F238E27FC236}">
                <a16:creationId xmlns:a16="http://schemas.microsoft.com/office/drawing/2014/main" id="{A2D80344-AFAF-EA49-98C4-2F4E55A4D9D8}"/>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76407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E66655-329A-3744-BC22-477F250B9F9D}"/>
              </a:ext>
            </a:extLst>
          </p:cNvPr>
          <p:cNvSpPr/>
          <p:nvPr userDrawn="1"/>
        </p:nvSpPr>
        <p:spPr>
          <a:xfrm>
            <a:off x="0" y="0"/>
            <a:ext cx="12192000" cy="118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016CA424-4051-5C43-AFC2-89F86EA2499C}"/>
              </a:ext>
            </a:extLst>
          </p:cNvPr>
          <p:cNvSpPr>
            <a:spLocks noGrp="1"/>
          </p:cNvSpPr>
          <p:nvPr>
            <p:ph type="ctrTitle" hasCustomPrompt="1"/>
          </p:nvPr>
        </p:nvSpPr>
        <p:spPr>
          <a:xfrm>
            <a:off x="575734" y="4097273"/>
            <a:ext cx="8252884" cy="2034398"/>
          </a:xfrm>
        </p:spPr>
        <p:txBody>
          <a:bodyPr anchor="b"/>
          <a:lstStyle>
            <a:lvl1pPr algn="l">
              <a:lnSpc>
                <a:spcPct val="90000"/>
              </a:lnSpc>
              <a:defRPr sz="5000" b="1" i="0" normalizeH="0" baseline="0">
                <a:solidFill>
                  <a:schemeClr val="accent1"/>
                </a:solidFill>
              </a:defRPr>
            </a:lvl1pPr>
          </a:lstStyle>
          <a:p>
            <a:r>
              <a:rPr lang="en-US" dirty="0"/>
              <a:t>Click to edit </a:t>
            </a:r>
            <a:br>
              <a:rPr lang="en-US" dirty="0"/>
            </a:br>
            <a:r>
              <a:rPr lang="en-US" dirty="0"/>
              <a:t>Master title style</a:t>
            </a:r>
          </a:p>
        </p:txBody>
      </p:sp>
      <p:pic>
        <p:nvPicPr>
          <p:cNvPr id="7" name="Picture 6">
            <a:extLst>
              <a:ext uri="{FF2B5EF4-FFF2-40B4-BE49-F238E27FC236}">
                <a16:creationId xmlns:a16="http://schemas.microsoft.com/office/drawing/2014/main" id="{99C6F755-E062-3948-AE1C-9935F0E317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0650" y="5059751"/>
            <a:ext cx="2628900" cy="1051559"/>
          </a:xfrm>
          <a:prstGeom prst="rect">
            <a:avLst/>
          </a:prstGeom>
        </p:spPr>
      </p:pic>
      <p:sp>
        <p:nvSpPr>
          <p:cNvPr id="8" name="Slide Number Placeholder 5">
            <a:extLst>
              <a:ext uri="{FF2B5EF4-FFF2-40B4-BE49-F238E27FC236}">
                <a16:creationId xmlns:a16="http://schemas.microsoft.com/office/drawing/2014/main" id="{AF3D8B47-D499-D140-A80A-3CB14571362B}"/>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2616354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with Social">
    <p:bg>
      <p:bgPr>
        <a:solidFill>
          <a:schemeClr val="accent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E66655-329A-3744-BC22-477F250B9F9D}"/>
              </a:ext>
            </a:extLst>
          </p:cNvPr>
          <p:cNvSpPr/>
          <p:nvPr userDrawn="1"/>
        </p:nvSpPr>
        <p:spPr>
          <a:xfrm>
            <a:off x="0" y="1"/>
            <a:ext cx="12192000" cy="118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D2053D77-6005-DD42-9A66-97A479F98CC6}"/>
              </a:ext>
            </a:extLst>
          </p:cNvPr>
          <p:cNvSpPr>
            <a:spLocks noGrp="1"/>
          </p:cNvSpPr>
          <p:nvPr>
            <p:ph type="ctrTitle" hasCustomPrompt="1"/>
          </p:nvPr>
        </p:nvSpPr>
        <p:spPr>
          <a:xfrm>
            <a:off x="575734" y="4097273"/>
            <a:ext cx="8252884" cy="2034398"/>
          </a:xfrm>
        </p:spPr>
        <p:txBody>
          <a:bodyPr anchor="b"/>
          <a:lstStyle>
            <a:lvl1pPr algn="l">
              <a:lnSpc>
                <a:spcPct val="90000"/>
              </a:lnSpc>
              <a:defRPr sz="5000" b="1" i="0" normalizeH="0" baseline="0">
                <a:solidFill>
                  <a:schemeClr val="accent1"/>
                </a:solidFill>
              </a:defRPr>
            </a:lvl1pPr>
          </a:lstStyle>
          <a:p>
            <a:r>
              <a:rPr lang="en-US" dirty="0"/>
              <a:t>Click to edit </a:t>
            </a:r>
            <a:br>
              <a:rPr lang="en-US" dirty="0"/>
            </a:br>
            <a:r>
              <a:rPr lang="en-US" dirty="0"/>
              <a:t>Master title style</a:t>
            </a:r>
          </a:p>
        </p:txBody>
      </p:sp>
      <p:pic>
        <p:nvPicPr>
          <p:cNvPr id="23" name="Picture 22">
            <a:extLst>
              <a:ext uri="{FF2B5EF4-FFF2-40B4-BE49-F238E27FC236}">
                <a16:creationId xmlns:a16="http://schemas.microsoft.com/office/drawing/2014/main" id="{33132FF9-435F-7746-84FE-DC9A636153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0650" y="5059751"/>
            <a:ext cx="2628900" cy="1051559"/>
          </a:xfrm>
          <a:prstGeom prst="rect">
            <a:avLst/>
          </a:prstGeom>
        </p:spPr>
      </p:pic>
      <p:sp>
        <p:nvSpPr>
          <p:cNvPr id="25" name="Title 1">
            <a:extLst>
              <a:ext uri="{FF2B5EF4-FFF2-40B4-BE49-F238E27FC236}">
                <a16:creationId xmlns:a16="http://schemas.microsoft.com/office/drawing/2014/main" id="{02D9FC81-7316-1D44-8C67-BC049B311411}"/>
              </a:ext>
            </a:extLst>
          </p:cNvPr>
          <p:cNvSpPr txBox="1">
            <a:spLocks/>
          </p:cNvSpPr>
          <p:nvPr userDrawn="1"/>
        </p:nvSpPr>
        <p:spPr>
          <a:xfrm>
            <a:off x="9439025" y="1814945"/>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26" name="Title 1">
            <a:extLst>
              <a:ext uri="{FF2B5EF4-FFF2-40B4-BE49-F238E27FC236}">
                <a16:creationId xmlns:a16="http://schemas.microsoft.com/office/drawing/2014/main" id="{9E498BAD-5623-674A-AF2C-3A30A721E35C}"/>
              </a:ext>
            </a:extLst>
          </p:cNvPr>
          <p:cNvSpPr txBox="1">
            <a:spLocks/>
          </p:cNvSpPr>
          <p:nvPr userDrawn="1"/>
        </p:nvSpPr>
        <p:spPr>
          <a:xfrm>
            <a:off x="9439025" y="2241983"/>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27" name="Title 1">
            <a:extLst>
              <a:ext uri="{FF2B5EF4-FFF2-40B4-BE49-F238E27FC236}">
                <a16:creationId xmlns:a16="http://schemas.microsoft.com/office/drawing/2014/main" id="{F362C5CF-51C2-BD4C-8059-E2CB02FFD3CB}"/>
              </a:ext>
            </a:extLst>
          </p:cNvPr>
          <p:cNvSpPr txBox="1">
            <a:spLocks/>
          </p:cNvSpPr>
          <p:nvPr userDrawn="1"/>
        </p:nvSpPr>
        <p:spPr>
          <a:xfrm>
            <a:off x="9439025" y="3523095"/>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28" name="Title 1">
            <a:extLst>
              <a:ext uri="{FF2B5EF4-FFF2-40B4-BE49-F238E27FC236}">
                <a16:creationId xmlns:a16="http://schemas.microsoft.com/office/drawing/2014/main" id="{B7814077-2119-1C46-8E8B-1068AF7184FE}"/>
              </a:ext>
            </a:extLst>
          </p:cNvPr>
          <p:cNvSpPr txBox="1">
            <a:spLocks/>
          </p:cNvSpPr>
          <p:nvPr userDrawn="1"/>
        </p:nvSpPr>
        <p:spPr>
          <a:xfrm>
            <a:off x="9439025" y="3096059"/>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29" name="Title 1">
            <a:extLst>
              <a:ext uri="{FF2B5EF4-FFF2-40B4-BE49-F238E27FC236}">
                <a16:creationId xmlns:a16="http://schemas.microsoft.com/office/drawing/2014/main" id="{59D06BBB-613B-0243-A1FD-B8D846FF308A}"/>
              </a:ext>
            </a:extLst>
          </p:cNvPr>
          <p:cNvSpPr txBox="1">
            <a:spLocks/>
          </p:cNvSpPr>
          <p:nvPr userDrawn="1"/>
        </p:nvSpPr>
        <p:spPr>
          <a:xfrm>
            <a:off x="9439025" y="2669021"/>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pic>
        <p:nvPicPr>
          <p:cNvPr id="30" name="Picture 29">
            <a:extLst>
              <a:ext uri="{FF2B5EF4-FFF2-40B4-BE49-F238E27FC236}">
                <a16:creationId xmlns:a16="http://schemas.microsoft.com/office/drawing/2014/main" id="{6444FF69-6E62-8C41-8123-EECDEB17AB86}"/>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8979914" y="1760471"/>
            <a:ext cx="293281" cy="293281"/>
          </a:xfrm>
          <a:prstGeom prst="rect">
            <a:avLst/>
          </a:prstGeom>
          <a:noFill/>
        </p:spPr>
      </p:pic>
      <p:pic>
        <p:nvPicPr>
          <p:cNvPr id="31" name="Picture 30">
            <a:extLst>
              <a:ext uri="{FF2B5EF4-FFF2-40B4-BE49-F238E27FC236}">
                <a16:creationId xmlns:a16="http://schemas.microsoft.com/office/drawing/2014/main" id="{6DD3366F-6331-664D-AB09-8F375B25B4C2}"/>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8979914" y="2176168"/>
            <a:ext cx="293281" cy="293281"/>
          </a:xfrm>
          <a:prstGeom prst="rect">
            <a:avLst/>
          </a:prstGeom>
        </p:spPr>
      </p:pic>
      <p:pic>
        <p:nvPicPr>
          <p:cNvPr id="32" name="Picture 31">
            <a:extLst>
              <a:ext uri="{FF2B5EF4-FFF2-40B4-BE49-F238E27FC236}">
                <a16:creationId xmlns:a16="http://schemas.microsoft.com/office/drawing/2014/main" id="{DB9A3AD6-A21A-484C-A24D-5B8B75139DB6}"/>
              </a:ext>
            </a:extLst>
          </p:cNvPr>
          <p:cNvPicPr>
            <a:picLocks noChangeAspect="1"/>
          </p:cNvPicPr>
          <p:nvPr userDrawn="1"/>
        </p:nvPicPr>
        <p:blipFill>
          <a:blip r:embed="rId5" cstate="screen">
            <a:biLevel thresh="25000"/>
            <a:extLst>
              <a:ext uri="{28A0092B-C50C-407E-A947-70E740481C1C}">
                <a14:useLocalDpi xmlns:a14="http://schemas.microsoft.com/office/drawing/2010/main"/>
              </a:ext>
            </a:extLst>
          </a:blip>
          <a:stretch>
            <a:fillRect/>
          </a:stretch>
        </p:blipFill>
        <p:spPr>
          <a:xfrm>
            <a:off x="8979914" y="2591865"/>
            <a:ext cx="293281" cy="293281"/>
          </a:xfrm>
          <a:prstGeom prst="rect">
            <a:avLst/>
          </a:prstGeom>
        </p:spPr>
      </p:pic>
      <p:pic>
        <p:nvPicPr>
          <p:cNvPr id="33" name="Picture 32">
            <a:extLst>
              <a:ext uri="{FF2B5EF4-FFF2-40B4-BE49-F238E27FC236}">
                <a16:creationId xmlns:a16="http://schemas.microsoft.com/office/drawing/2014/main" id="{13FC062D-772F-B54E-A1BC-9ECE1F2F1B5F}"/>
              </a:ext>
            </a:extLst>
          </p:cNvPr>
          <p:cNvPicPr>
            <a:picLocks noChangeAspect="1"/>
          </p:cNvPicPr>
          <p:nvPr userDrawn="1"/>
        </p:nvPicPr>
        <p:blipFill>
          <a:blip r:embed="rId6" cstate="screen">
            <a:biLevel thresh="25000"/>
            <a:extLst>
              <a:ext uri="{28A0092B-C50C-407E-A947-70E740481C1C}">
                <a14:useLocalDpi xmlns:a14="http://schemas.microsoft.com/office/drawing/2010/main"/>
              </a:ext>
            </a:extLst>
          </a:blip>
          <a:stretch>
            <a:fillRect/>
          </a:stretch>
        </p:blipFill>
        <p:spPr>
          <a:xfrm>
            <a:off x="8979914" y="3462879"/>
            <a:ext cx="293281" cy="293281"/>
          </a:xfrm>
          <a:prstGeom prst="rect">
            <a:avLst/>
          </a:prstGeom>
        </p:spPr>
      </p:pic>
      <p:pic>
        <p:nvPicPr>
          <p:cNvPr id="34" name="Picture 33">
            <a:extLst>
              <a:ext uri="{FF2B5EF4-FFF2-40B4-BE49-F238E27FC236}">
                <a16:creationId xmlns:a16="http://schemas.microsoft.com/office/drawing/2014/main" id="{492702B1-AA09-9640-B449-EDF85CC3ED07}"/>
              </a:ext>
            </a:extLst>
          </p:cNvPr>
          <p:cNvPicPr>
            <a:picLocks noChangeAspect="1"/>
          </p:cNvPicPr>
          <p:nvPr userDrawn="1"/>
        </p:nvPicPr>
        <p:blipFill>
          <a:blip r:embed="rId7" cstate="screen">
            <a:biLevel thresh="25000"/>
            <a:extLst>
              <a:ext uri="{28A0092B-C50C-407E-A947-70E740481C1C}">
                <a14:useLocalDpi xmlns:a14="http://schemas.microsoft.com/office/drawing/2010/main"/>
              </a:ext>
            </a:extLst>
          </a:blip>
          <a:stretch>
            <a:fillRect/>
          </a:stretch>
        </p:blipFill>
        <p:spPr>
          <a:xfrm>
            <a:off x="8960104" y="3007562"/>
            <a:ext cx="332901" cy="332901"/>
          </a:xfrm>
          <a:prstGeom prst="rect">
            <a:avLst/>
          </a:prstGeom>
        </p:spPr>
      </p:pic>
      <p:cxnSp>
        <p:nvCxnSpPr>
          <p:cNvPr id="35" name="Straight Connector 34">
            <a:extLst>
              <a:ext uri="{FF2B5EF4-FFF2-40B4-BE49-F238E27FC236}">
                <a16:creationId xmlns:a16="http://schemas.microsoft.com/office/drawing/2014/main" id="{5D3B3C17-093D-D64C-A5A3-6F750E04D11A}"/>
              </a:ext>
            </a:extLst>
          </p:cNvPr>
          <p:cNvCxnSpPr>
            <a:cxnSpLocks/>
          </p:cNvCxnSpPr>
          <p:nvPr userDrawn="1"/>
        </p:nvCxnSpPr>
        <p:spPr>
          <a:xfrm>
            <a:off x="8931061" y="1814945"/>
            <a:ext cx="0" cy="18911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BF66487F-EBF2-9E4C-90CE-E305D4849C43}"/>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4652268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20F21D-4B7E-B84C-A89C-6EC33B9B2AE6}"/>
              </a:ext>
            </a:extLst>
          </p:cNvPr>
          <p:cNvSpPr/>
          <p:nvPr userDrawn="1"/>
        </p:nvSpPr>
        <p:spPr>
          <a:xfrm>
            <a:off x="575733" y="3801979"/>
            <a:ext cx="11063817" cy="23241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11653" y="0"/>
            <a:ext cx="12180347" cy="3888606"/>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1424539" y="4263992"/>
            <a:ext cx="9496927" cy="1434165"/>
          </a:xfrm>
        </p:spPr>
        <p:txBody>
          <a:bodyPr anchor="ctr" anchorCtr="0"/>
          <a:lstStyle>
            <a:lvl1pPr algn="ctr">
              <a:lnSpc>
                <a:spcPct val="90000"/>
              </a:lnSpc>
              <a:defRPr sz="2500" b="0" i="0" normalizeH="0" baseline="0">
                <a:solidFill>
                  <a:schemeClr val="accent5"/>
                </a:solidFill>
                <a:latin typeface="Rockwell" panose="02060603020205020403" pitchFamily="18" charset="77"/>
              </a:defRPr>
            </a:lvl1pPr>
          </a:lstStyle>
          <a:p>
            <a:r>
              <a:rPr lang="en-US" dirty="0"/>
              <a:t>“Click to edit </a:t>
            </a:r>
            <a:br>
              <a:rPr lang="en-US" dirty="0"/>
            </a:br>
            <a:r>
              <a:rPr lang="en-US" dirty="0"/>
              <a:t>Master title style”</a:t>
            </a:r>
          </a:p>
        </p:txBody>
      </p:sp>
      <p:sp>
        <p:nvSpPr>
          <p:cNvPr id="8" name="Text Placeholder 34">
            <a:extLst>
              <a:ext uri="{FF2B5EF4-FFF2-40B4-BE49-F238E27FC236}">
                <a16:creationId xmlns:a16="http://schemas.microsoft.com/office/drawing/2014/main" id="{FD38EF4C-BFE5-B648-853F-4E2053475E5A}"/>
              </a:ext>
            </a:extLst>
          </p:cNvPr>
          <p:cNvSpPr>
            <a:spLocks noGrp="1"/>
          </p:cNvSpPr>
          <p:nvPr>
            <p:ph type="body" sz="quarter" idx="10" hasCustomPrompt="1"/>
          </p:nvPr>
        </p:nvSpPr>
        <p:spPr>
          <a:xfrm>
            <a:off x="3185584" y="6126164"/>
            <a:ext cx="5825067" cy="375385"/>
          </a:xfrm>
        </p:spPr>
        <p:txBody>
          <a:bodyPr anchor="b" anchorCtr="0"/>
          <a:lstStyle>
            <a:lvl1pPr marL="0" indent="0" algn="ctr">
              <a:spcBef>
                <a:spcPts val="0"/>
              </a:spcBef>
              <a:spcAft>
                <a:spcPts val="0"/>
              </a:spcAft>
              <a:buNone/>
              <a:defRPr sz="1400" cap="all" spc="20" baseline="0">
                <a:solidFill>
                  <a:schemeClr val="tx2"/>
                </a:solidFill>
              </a:defRPr>
            </a:lvl1pPr>
          </a:lstStyle>
          <a:p>
            <a:pPr lvl="0"/>
            <a:r>
              <a:rPr lang="en-US" dirty="0"/>
              <a:t>Anonymous</a:t>
            </a:r>
          </a:p>
        </p:txBody>
      </p:sp>
      <p:sp>
        <p:nvSpPr>
          <p:cNvPr id="9" name="Slide Number Placeholder 5">
            <a:extLst>
              <a:ext uri="{FF2B5EF4-FFF2-40B4-BE49-F238E27FC236}">
                <a16:creationId xmlns:a16="http://schemas.microsoft.com/office/drawing/2014/main" id="{A34BC8D1-827C-F144-9F62-EBA20B8FA954}"/>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2579004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Photo gri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20F21D-4B7E-B84C-A89C-6EC33B9B2AE6}"/>
              </a:ext>
            </a:extLst>
          </p:cNvPr>
          <p:cNvSpPr/>
          <p:nvPr userDrawn="1"/>
        </p:nvSpPr>
        <p:spPr>
          <a:xfrm>
            <a:off x="0" y="0"/>
            <a:ext cx="57912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11653" y="3313180"/>
            <a:ext cx="7315200" cy="2812983"/>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7890932" y="1189039"/>
            <a:ext cx="3748619" cy="1968499"/>
          </a:xfrm>
        </p:spPr>
        <p:txBody>
          <a:bodyPr anchor="b" anchorCtr="0"/>
          <a:lstStyle>
            <a:lvl1pPr algn="l">
              <a:lnSpc>
                <a:spcPct val="90000"/>
              </a:lnSpc>
              <a:defRPr sz="2500" b="0" i="0" normalizeH="0" baseline="0">
                <a:solidFill>
                  <a:schemeClr val="accent5"/>
                </a:solidFill>
                <a:latin typeface="Rockwell" panose="02060603020205020403" pitchFamily="18" charset="77"/>
              </a:defRPr>
            </a:lvl1pPr>
          </a:lstStyle>
          <a:p>
            <a:r>
              <a:rPr lang="en-US" dirty="0"/>
              <a:t>Click to edit </a:t>
            </a:r>
            <a:br>
              <a:rPr lang="en-US" dirty="0"/>
            </a:br>
            <a:r>
              <a:rPr lang="en-US" dirty="0"/>
              <a:t>Master title style</a:t>
            </a:r>
          </a:p>
        </p:txBody>
      </p:sp>
      <p:sp>
        <p:nvSpPr>
          <p:cNvPr id="16" name="Picture Placeholder 11">
            <a:extLst>
              <a:ext uri="{FF2B5EF4-FFF2-40B4-BE49-F238E27FC236}">
                <a16:creationId xmlns:a16="http://schemas.microsoft.com/office/drawing/2014/main" id="{97A1CD8C-4055-3149-A73C-FBD8B2DF1253}"/>
              </a:ext>
            </a:extLst>
          </p:cNvPr>
          <p:cNvSpPr>
            <a:spLocks noGrp="1"/>
          </p:cNvSpPr>
          <p:nvPr>
            <p:ph type="pic" sz="quarter" idx="27"/>
          </p:nvPr>
        </p:nvSpPr>
        <p:spPr>
          <a:xfrm>
            <a:off x="3760271" y="1189039"/>
            <a:ext cx="3566583"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2" name="Picture Placeholder 11">
            <a:extLst>
              <a:ext uri="{FF2B5EF4-FFF2-40B4-BE49-F238E27FC236}">
                <a16:creationId xmlns:a16="http://schemas.microsoft.com/office/drawing/2014/main" id="{10384E19-D72E-6B4B-9B82-588A4EEA7581}"/>
              </a:ext>
            </a:extLst>
          </p:cNvPr>
          <p:cNvSpPr>
            <a:spLocks noGrp="1"/>
          </p:cNvSpPr>
          <p:nvPr>
            <p:ph type="pic" sz="quarter" idx="28"/>
          </p:nvPr>
        </p:nvSpPr>
        <p:spPr>
          <a:xfrm>
            <a:off x="1" y="1189039"/>
            <a:ext cx="3566583"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8" name="Text Placeholder 4">
            <a:extLst>
              <a:ext uri="{FF2B5EF4-FFF2-40B4-BE49-F238E27FC236}">
                <a16:creationId xmlns:a16="http://schemas.microsoft.com/office/drawing/2014/main" id="{A9A4C4E6-0361-5E45-AF26-C468688C9490}"/>
              </a:ext>
            </a:extLst>
          </p:cNvPr>
          <p:cNvSpPr>
            <a:spLocks noGrp="1"/>
          </p:cNvSpPr>
          <p:nvPr>
            <p:ph type="body" sz="quarter" idx="12"/>
          </p:nvPr>
        </p:nvSpPr>
        <p:spPr>
          <a:xfrm>
            <a:off x="7890934" y="3311151"/>
            <a:ext cx="3733261" cy="2815012"/>
          </a:xfrm>
        </p:spPr>
        <p:txBody>
          <a:bodyPr anchor="t" anchorCtr="0"/>
          <a:lstStyle>
            <a:lvl1pPr>
              <a:lnSpc>
                <a:spcPct val="90000"/>
              </a:lnSpc>
              <a:spcBef>
                <a:spcPts val="900"/>
              </a:spcBef>
              <a:spcAft>
                <a:spcPts val="0"/>
              </a:spcAft>
              <a:buFontTx/>
              <a:buNone/>
              <a:defRPr sz="1500" b="1" i="0" baseline="0">
                <a:solidFill>
                  <a:schemeClr val="accent5"/>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9" name="Slide Number Placeholder 5">
            <a:extLst>
              <a:ext uri="{FF2B5EF4-FFF2-40B4-BE49-F238E27FC236}">
                <a16:creationId xmlns:a16="http://schemas.microsoft.com/office/drawing/2014/main" id="{3B389DC3-6293-1245-B3CC-25620145301D}"/>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900305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Picture Grid">
    <p:bg>
      <p:bgPr>
        <a:solidFill>
          <a:schemeClr val="bg2"/>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575733" y="2167774"/>
            <a:ext cx="2624667"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9" name="Rectangle 8">
            <a:extLst>
              <a:ext uri="{FF2B5EF4-FFF2-40B4-BE49-F238E27FC236}">
                <a16:creationId xmlns:a16="http://schemas.microsoft.com/office/drawing/2014/main" id="{A6B52FF4-F813-BE42-941E-F265C8AFDE8E}"/>
              </a:ext>
            </a:extLst>
          </p:cNvPr>
          <p:cNvSpPr/>
          <p:nvPr userDrawn="1"/>
        </p:nvSpPr>
        <p:spPr>
          <a:xfrm>
            <a:off x="7443537" y="0"/>
            <a:ext cx="474846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575735" y="807384"/>
            <a:ext cx="5418665" cy="1088290"/>
          </a:xfrm>
        </p:spPr>
        <p:txBody>
          <a:bodyPr anchor="b" anchorCtr="0"/>
          <a:lstStyle>
            <a:lvl1pPr algn="l">
              <a:lnSpc>
                <a:spcPct val="90000"/>
              </a:lnSpc>
              <a:defRPr sz="4000" b="0" i="0" normalizeH="0" baseline="0">
                <a:solidFill>
                  <a:schemeClr val="accent5"/>
                </a:solidFill>
                <a:latin typeface="Rockwell" panose="02060603020205020403" pitchFamily="18" charset="77"/>
              </a:defRPr>
            </a:lvl1pPr>
          </a:lstStyle>
          <a:p>
            <a:r>
              <a:rPr lang="en-US" dirty="0"/>
              <a:t>Click to edit </a:t>
            </a:r>
            <a:br>
              <a:rPr lang="en-US" dirty="0"/>
            </a:br>
            <a:r>
              <a:rPr lang="en-US" dirty="0"/>
              <a:t>Master title style</a:t>
            </a:r>
          </a:p>
        </p:txBody>
      </p:sp>
      <p:sp>
        <p:nvSpPr>
          <p:cNvPr id="15" name="Picture Placeholder 11">
            <a:extLst>
              <a:ext uri="{FF2B5EF4-FFF2-40B4-BE49-F238E27FC236}">
                <a16:creationId xmlns:a16="http://schemas.microsoft.com/office/drawing/2014/main" id="{8F1768D2-9C2F-284B-BBB9-E92B4B0FCD25}"/>
              </a:ext>
            </a:extLst>
          </p:cNvPr>
          <p:cNvSpPr>
            <a:spLocks noGrp="1"/>
          </p:cNvSpPr>
          <p:nvPr>
            <p:ph type="pic" sz="quarter" idx="26"/>
          </p:nvPr>
        </p:nvSpPr>
        <p:spPr>
          <a:xfrm>
            <a:off x="3396272" y="2167774"/>
            <a:ext cx="2598129"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6" name="Picture Placeholder 11">
            <a:extLst>
              <a:ext uri="{FF2B5EF4-FFF2-40B4-BE49-F238E27FC236}">
                <a16:creationId xmlns:a16="http://schemas.microsoft.com/office/drawing/2014/main" id="{97A1CD8C-4055-3149-A73C-FBD8B2DF1253}"/>
              </a:ext>
            </a:extLst>
          </p:cNvPr>
          <p:cNvSpPr>
            <a:spLocks noGrp="1"/>
          </p:cNvSpPr>
          <p:nvPr>
            <p:ph type="pic" sz="quarter" idx="27"/>
          </p:nvPr>
        </p:nvSpPr>
        <p:spPr>
          <a:xfrm>
            <a:off x="6207709" y="2167774"/>
            <a:ext cx="2624667"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7" name="Picture Placeholder 11">
            <a:extLst>
              <a:ext uri="{FF2B5EF4-FFF2-40B4-BE49-F238E27FC236}">
                <a16:creationId xmlns:a16="http://schemas.microsoft.com/office/drawing/2014/main" id="{4E1E0158-35E1-AE40-94BD-664DDB21D495}"/>
              </a:ext>
            </a:extLst>
          </p:cNvPr>
          <p:cNvSpPr>
            <a:spLocks noGrp="1"/>
          </p:cNvSpPr>
          <p:nvPr>
            <p:ph type="pic" sz="quarter" idx="28"/>
          </p:nvPr>
        </p:nvSpPr>
        <p:spPr>
          <a:xfrm>
            <a:off x="9028247" y="2167774"/>
            <a:ext cx="2624667" cy="19684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2" name="Text Placeholder 4">
            <a:extLst>
              <a:ext uri="{FF2B5EF4-FFF2-40B4-BE49-F238E27FC236}">
                <a16:creationId xmlns:a16="http://schemas.microsoft.com/office/drawing/2014/main" id="{801E27BD-F97E-094A-AE1B-FABA4B33B6A8}"/>
              </a:ext>
            </a:extLst>
          </p:cNvPr>
          <p:cNvSpPr>
            <a:spLocks noGrp="1"/>
          </p:cNvSpPr>
          <p:nvPr>
            <p:ph type="body" sz="quarter" idx="12"/>
          </p:nvPr>
        </p:nvSpPr>
        <p:spPr>
          <a:xfrm>
            <a:off x="591089" y="4546443"/>
            <a:ext cx="5403311" cy="1579721"/>
          </a:xfrm>
        </p:spPr>
        <p:txBody>
          <a:bodyPr anchor="t" anchorCtr="0"/>
          <a:lstStyle>
            <a:lvl1pPr>
              <a:lnSpc>
                <a:spcPct val="90000"/>
              </a:lnSpc>
              <a:spcBef>
                <a:spcPts val="900"/>
              </a:spcBef>
              <a:spcAft>
                <a:spcPts val="0"/>
              </a:spcAft>
              <a:buFontTx/>
              <a:buNone/>
              <a:defRPr sz="1500" b="1" i="0" baseline="0">
                <a:solidFill>
                  <a:schemeClr val="accent5"/>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13" name="Slide Number Placeholder 5">
            <a:extLst>
              <a:ext uri="{FF2B5EF4-FFF2-40B4-BE49-F238E27FC236}">
                <a16:creationId xmlns:a16="http://schemas.microsoft.com/office/drawing/2014/main" id="{CC29B0FC-DE08-5248-9C06-DE97DB209A11}"/>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4118346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bg2"/>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7AA2A33B-A099-1149-B85F-E2E6779B53ED}"/>
              </a:ext>
            </a:extLst>
          </p:cNvPr>
          <p:cNvSpPr>
            <a:spLocks noGrp="1"/>
          </p:cNvSpPr>
          <p:nvPr>
            <p:ph type="pic" sz="quarter" idx="11"/>
          </p:nvPr>
        </p:nvSpPr>
        <p:spPr>
          <a:xfrm>
            <a:off x="7890933" y="0"/>
            <a:ext cx="4301067" cy="6858000"/>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9" name="Rectangle 8">
            <a:extLst>
              <a:ext uri="{FF2B5EF4-FFF2-40B4-BE49-F238E27FC236}">
                <a16:creationId xmlns:a16="http://schemas.microsoft.com/office/drawing/2014/main" id="{A6B52FF4-F813-BE42-941E-F265C8AFDE8E}"/>
              </a:ext>
            </a:extLst>
          </p:cNvPr>
          <p:cNvSpPr/>
          <p:nvPr userDrawn="1"/>
        </p:nvSpPr>
        <p:spPr>
          <a:xfrm>
            <a:off x="-2" y="2926079"/>
            <a:ext cx="9010652" cy="32000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575735" y="1189038"/>
            <a:ext cx="5825065" cy="1325562"/>
          </a:xfrm>
        </p:spPr>
        <p:txBody>
          <a:bodyPr anchor="b" anchorCtr="0"/>
          <a:lstStyle>
            <a:lvl1pPr algn="l">
              <a:lnSpc>
                <a:spcPct val="90000"/>
              </a:lnSpc>
              <a:defRPr sz="4000" b="0" i="0" normalizeH="0" baseline="0">
                <a:solidFill>
                  <a:schemeClr val="accent5"/>
                </a:solidFill>
                <a:latin typeface="Rockwell" panose="02060603020205020403" pitchFamily="18" charset="77"/>
              </a:defRPr>
            </a:lvl1pPr>
          </a:lstStyle>
          <a:p>
            <a:r>
              <a:rPr lang="en-US" dirty="0"/>
              <a:t>Click to edit </a:t>
            </a:r>
            <a:br>
              <a:rPr lang="en-US" dirty="0"/>
            </a:br>
            <a:r>
              <a:rPr lang="en-US" dirty="0"/>
              <a:t>Master title style</a:t>
            </a:r>
          </a:p>
        </p:txBody>
      </p:sp>
      <p:sp>
        <p:nvSpPr>
          <p:cNvPr id="22" name="Text Placeholder 4">
            <a:extLst>
              <a:ext uri="{FF2B5EF4-FFF2-40B4-BE49-F238E27FC236}">
                <a16:creationId xmlns:a16="http://schemas.microsoft.com/office/drawing/2014/main" id="{8CFEFE26-3917-D04C-B5A3-6FA5E0CF0FD1}"/>
              </a:ext>
            </a:extLst>
          </p:cNvPr>
          <p:cNvSpPr>
            <a:spLocks noGrp="1"/>
          </p:cNvSpPr>
          <p:nvPr>
            <p:ph type="body" sz="quarter" idx="16" hasCustomPrompt="1"/>
          </p:nvPr>
        </p:nvSpPr>
        <p:spPr>
          <a:xfrm>
            <a:off x="5994399" y="3308604"/>
            <a:ext cx="2061551" cy="669036"/>
          </a:xfrm>
        </p:spPr>
        <p:txBody>
          <a:bodyPr anchor="t" anchorCtr="0"/>
          <a:lstStyle>
            <a:lvl1pPr>
              <a:lnSpc>
                <a:spcPct val="90000"/>
              </a:lnSpc>
              <a:spcBef>
                <a:spcPts val="900"/>
              </a:spcBef>
              <a:spcAft>
                <a:spcPts val="0"/>
              </a:spcAft>
              <a:buFontTx/>
              <a:buNone/>
              <a:defRPr sz="1200" b="1" i="0" baseline="0">
                <a:solidFill>
                  <a:schemeClr val="accent5"/>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23" name="Text Placeholder 4">
            <a:extLst>
              <a:ext uri="{FF2B5EF4-FFF2-40B4-BE49-F238E27FC236}">
                <a16:creationId xmlns:a16="http://schemas.microsoft.com/office/drawing/2014/main" id="{714F6C09-EEF8-CD42-92B0-A086725B1E05}"/>
              </a:ext>
            </a:extLst>
          </p:cNvPr>
          <p:cNvSpPr>
            <a:spLocks noGrp="1"/>
          </p:cNvSpPr>
          <p:nvPr>
            <p:ph type="body" sz="quarter" idx="17" hasCustomPrompt="1"/>
          </p:nvPr>
        </p:nvSpPr>
        <p:spPr>
          <a:xfrm>
            <a:off x="4324352" y="3308604"/>
            <a:ext cx="1466848"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5"/>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02</a:t>
            </a:r>
          </a:p>
        </p:txBody>
      </p:sp>
      <p:sp>
        <p:nvSpPr>
          <p:cNvPr id="28" name="Text Placeholder 4">
            <a:extLst>
              <a:ext uri="{FF2B5EF4-FFF2-40B4-BE49-F238E27FC236}">
                <a16:creationId xmlns:a16="http://schemas.microsoft.com/office/drawing/2014/main" id="{9DE58587-CC12-9344-9335-C07D6868B741}"/>
              </a:ext>
            </a:extLst>
          </p:cNvPr>
          <p:cNvSpPr>
            <a:spLocks noGrp="1"/>
          </p:cNvSpPr>
          <p:nvPr>
            <p:ph type="body" sz="quarter" idx="22" hasCustomPrompt="1"/>
          </p:nvPr>
        </p:nvSpPr>
        <p:spPr>
          <a:xfrm>
            <a:off x="2056383" y="3308604"/>
            <a:ext cx="2061551" cy="669036"/>
          </a:xfrm>
        </p:spPr>
        <p:txBody>
          <a:bodyPr anchor="t" anchorCtr="0"/>
          <a:lstStyle>
            <a:lvl1pPr>
              <a:lnSpc>
                <a:spcPct val="90000"/>
              </a:lnSpc>
              <a:spcBef>
                <a:spcPts val="900"/>
              </a:spcBef>
              <a:spcAft>
                <a:spcPts val="0"/>
              </a:spcAft>
              <a:buFontTx/>
              <a:buNone/>
              <a:defRPr sz="1200" b="1" i="0" baseline="0">
                <a:solidFill>
                  <a:schemeClr val="accent5"/>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29" name="Text Placeholder 4">
            <a:extLst>
              <a:ext uri="{FF2B5EF4-FFF2-40B4-BE49-F238E27FC236}">
                <a16:creationId xmlns:a16="http://schemas.microsoft.com/office/drawing/2014/main" id="{B7FE4AF6-0E5E-7145-B120-4441CF4B75C3}"/>
              </a:ext>
            </a:extLst>
          </p:cNvPr>
          <p:cNvSpPr>
            <a:spLocks noGrp="1"/>
          </p:cNvSpPr>
          <p:nvPr>
            <p:ph type="body" sz="quarter" idx="23" hasCustomPrompt="1"/>
          </p:nvPr>
        </p:nvSpPr>
        <p:spPr>
          <a:xfrm>
            <a:off x="575733" y="3308604"/>
            <a:ext cx="1277451"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5"/>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01</a:t>
            </a:r>
          </a:p>
        </p:txBody>
      </p:sp>
      <p:sp>
        <p:nvSpPr>
          <p:cNvPr id="30" name="Text Placeholder 4">
            <a:extLst>
              <a:ext uri="{FF2B5EF4-FFF2-40B4-BE49-F238E27FC236}">
                <a16:creationId xmlns:a16="http://schemas.microsoft.com/office/drawing/2014/main" id="{80D53694-F6B9-6A48-94EC-389257F83CF3}"/>
              </a:ext>
            </a:extLst>
          </p:cNvPr>
          <p:cNvSpPr>
            <a:spLocks noGrp="1"/>
          </p:cNvSpPr>
          <p:nvPr>
            <p:ph type="body" sz="quarter" idx="24" hasCustomPrompt="1"/>
          </p:nvPr>
        </p:nvSpPr>
        <p:spPr>
          <a:xfrm>
            <a:off x="5994399" y="4890516"/>
            <a:ext cx="2061551" cy="669036"/>
          </a:xfrm>
        </p:spPr>
        <p:txBody>
          <a:bodyPr anchor="t" anchorCtr="0"/>
          <a:lstStyle>
            <a:lvl1pPr>
              <a:lnSpc>
                <a:spcPct val="90000"/>
              </a:lnSpc>
              <a:spcBef>
                <a:spcPts val="900"/>
              </a:spcBef>
              <a:spcAft>
                <a:spcPts val="0"/>
              </a:spcAft>
              <a:buFontTx/>
              <a:buNone/>
              <a:defRPr sz="1200" b="1" i="0" baseline="0">
                <a:solidFill>
                  <a:schemeClr val="accent5"/>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31" name="Text Placeholder 4">
            <a:extLst>
              <a:ext uri="{FF2B5EF4-FFF2-40B4-BE49-F238E27FC236}">
                <a16:creationId xmlns:a16="http://schemas.microsoft.com/office/drawing/2014/main" id="{F04CBC75-D218-E94F-9F73-F59AFD98C0AF}"/>
              </a:ext>
            </a:extLst>
          </p:cNvPr>
          <p:cNvSpPr>
            <a:spLocks noGrp="1"/>
          </p:cNvSpPr>
          <p:nvPr>
            <p:ph type="body" sz="quarter" idx="25" hasCustomPrompt="1"/>
          </p:nvPr>
        </p:nvSpPr>
        <p:spPr>
          <a:xfrm>
            <a:off x="4324352" y="4890516"/>
            <a:ext cx="1466848"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5"/>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04</a:t>
            </a:r>
          </a:p>
        </p:txBody>
      </p:sp>
      <p:sp>
        <p:nvSpPr>
          <p:cNvPr id="32" name="Text Placeholder 4">
            <a:extLst>
              <a:ext uri="{FF2B5EF4-FFF2-40B4-BE49-F238E27FC236}">
                <a16:creationId xmlns:a16="http://schemas.microsoft.com/office/drawing/2014/main" id="{FB6A5EF6-CCD4-D14F-AD64-900EDBF12C3D}"/>
              </a:ext>
            </a:extLst>
          </p:cNvPr>
          <p:cNvSpPr>
            <a:spLocks noGrp="1"/>
          </p:cNvSpPr>
          <p:nvPr>
            <p:ph type="body" sz="quarter" idx="26" hasCustomPrompt="1"/>
          </p:nvPr>
        </p:nvSpPr>
        <p:spPr>
          <a:xfrm>
            <a:off x="2056383" y="4890516"/>
            <a:ext cx="2061551" cy="669036"/>
          </a:xfrm>
        </p:spPr>
        <p:txBody>
          <a:bodyPr anchor="t" anchorCtr="0"/>
          <a:lstStyle>
            <a:lvl1pPr>
              <a:lnSpc>
                <a:spcPct val="90000"/>
              </a:lnSpc>
              <a:spcBef>
                <a:spcPts val="900"/>
              </a:spcBef>
              <a:spcAft>
                <a:spcPts val="0"/>
              </a:spcAft>
              <a:buFontTx/>
              <a:buNone/>
              <a:defRPr sz="1200" b="1" i="0" baseline="0">
                <a:solidFill>
                  <a:schemeClr val="accent5"/>
                </a:solidFill>
                <a:latin typeface="+mn-lt"/>
              </a:defRPr>
            </a:lvl1pPr>
            <a:lvl2pPr marL="0" indent="0">
              <a:lnSpc>
                <a:spcPct val="90000"/>
              </a:lnSpc>
              <a:spcBef>
                <a:spcPts val="900"/>
              </a:spcBef>
              <a:spcAft>
                <a:spcPts val="600"/>
              </a:spcAft>
              <a:buClr>
                <a:schemeClr val="accent2"/>
              </a:buClr>
              <a:buFontTx/>
              <a:buNone/>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33" name="Text Placeholder 4">
            <a:extLst>
              <a:ext uri="{FF2B5EF4-FFF2-40B4-BE49-F238E27FC236}">
                <a16:creationId xmlns:a16="http://schemas.microsoft.com/office/drawing/2014/main" id="{2B0DA838-FEEE-8045-9E40-0D8596745576}"/>
              </a:ext>
            </a:extLst>
          </p:cNvPr>
          <p:cNvSpPr>
            <a:spLocks noGrp="1"/>
          </p:cNvSpPr>
          <p:nvPr>
            <p:ph type="body" sz="quarter" idx="27" hasCustomPrompt="1"/>
          </p:nvPr>
        </p:nvSpPr>
        <p:spPr>
          <a:xfrm>
            <a:off x="575733" y="4890516"/>
            <a:ext cx="1277451" cy="60318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5"/>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03</a:t>
            </a:r>
          </a:p>
        </p:txBody>
      </p:sp>
      <p:sp>
        <p:nvSpPr>
          <p:cNvPr id="15" name="Slide Number Placeholder 5">
            <a:extLst>
              <a:ext uri="{FF2B5EF4-FFF2-40B4-BE49-F238E27FC236}">
                <a16:creationId xmlns:a16="http://schemas.microsoft.com/office/drawing/2014/main" id="{ADA180AA-C240-C048-BAB6-C2AC4118E042}"/>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42060716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B52FF4-F813-BE42-941E-F265C8AFDE8E}"/>
              </a:ext>
            </a:extLst>
          </p:cNvPr>
          <p:cNvSpPr/>
          <p:nvPr userDrawn="1"/>
        </p:nvSpPr>
        <p:spPr>
          <a:xfrm>
            <a:off x="-1" y="713233"/>
            <a:ext cx="7890935" cy="54129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9CF92D89-5213-064B-87BF-37C4BEB79931}"/>
              </a:ext>
            </a:extLst>
          </p:cNvPr>
          <p:cNvSpPr>
            <a:spLocks noGrp="1"/>
          </p:cNvSpPr>
          <p:nvPr>
            <p:ph type="ctrTitle" hasCustomPrompt="1"/>
          </p:nvPr>
        </p:nvSpPr>
        <p:spPr>
          <a:xfrm>
            <a:off x="575735" y="1189038"/>
            <a:ext cx="5418665" cy="4434522"/>
          </a:xfrm>
        </p:spPr>
        <p:txBody>
          <a:bodyPr anchor="ctr" anchorCtr="0"/>
          <a:lstStyle>
            <a:lvl1pPr algn="l">
              <a:lnSpc>
                <a:spcPct val="90000"/>
              </a:lnSpc>
              <a:defRPr sz="4000" b="0" i="0" normalizeH="0" baseline="0">
                <a:solidFill>
                  <a:schemeClr val="accent2"/>
                </a:solidFill>
              </a:defRPr>
            </a:lvl1pPr>
          </a:lstStyle>
          <a:p>
            <a:r>
              <a:rPr lang="en-US" dirty="0"/>
              <a:t>Click to edit </a:t>
            </a:r>
            <a:br>
              <a:rPr lang="en-US" dirty="0"/>
            </a:br>
            <a:r>
              <a:rPr lang="en-US" dirty="0"/>
              <a:t>Master title style</a:t>
            </a:r>
          </a:p>
        </p:txBody>
      </p:sp>
      <p:sp>
        <p:nvSpPr>
          <p:cNvPr id="12" name="Text Placeholder 4">
            <a:extLst>
              <a:ext uri="{FF2B5EF4-FFF2-40B4-BE49-F238E27FC236}">
                <a16:creationId xmlns:a16="http://schemas.microsoft.com/office/drawing/2014/main" id="{B728B314-D72A-8B4A-A9CF-DB2C06E15225}"/>
              </a:ext>
            </a:extLst>
          </p:cNvPr>
          <p:cNvSpPr>
            <a:spLocks noGrp="1"/>
          </p:cNvSpPr>
          <p:nvPr>
            <p:ph type="body" sz="quarter" idx="12" hasCustomPrompt="1"/>
          </p:nvPr>
        </p:nvSpPr>
        <p:spPr>
          <a:xfrm>
            <a:off x="8075085" y="1333500"/>
            <a:ext cx="3564468" cy="818866"/>
          </a:xfrm>
        </p:spPr>
        <p:txBody>
          <a:bodyPr anchor="t" anchorCtr="0"/>
          <a:lstStyle>
            <a:lvl1pPr>
              <a:lnSpc>
                <a:spcPct val="90000"/>
              </a:lnSpc>
              <a:spcBef>
                <a:spcPts val="900"/>
              </a:spcBef>
              <a:spcAft>
                <a:spcPts val="0"/>
              </a:spcAft>
              <a:buFontTx/>
              <a:buNone/>
              <a:defRPr sz="1200" b="1" i="0" baseline="0">
                <a:solidFill>
                  <a:schemeClr val="accent2"/>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18" name="Text Placeholder 4">
            <a:extLst>
              <a:ext uri="{FF2B5EF4-FFF2-40B4-BE49-F238E27FC236}">
                <a16:creationId xmlns:a16="http://schemas.microsoft.com/office/drawing/2014/main" id="{6C6FEAE7-1C1C-4840-8F03-DDD5EAA2CB5A}"/>
              </a:ext>
            </a:extLst>
          </p:cNvPr>
          <p:cNvSpPr>
            <a:spLocks noGrp="1"/>
          </p:cNvSpPr>
          <p:nvPr>
            <p:ph type="body" sz="quarter" idx="13" hasCustomPrompt="1"/>
          </p:nvPr>
        </p:nvSpPr>
        <p:spPr>
          <a:xfrm>
            <a:off x="8075085" y="3195146"/>
            <a:ext cx="3564468" cy="818866"/>
          </a:xfrm>
        </p:spPr>
        <p:txBody>
          <a:bodyPr anchor="t" anchorCtr="0"/>
          <a:lstStyle>
            <a:lvl1pPr>
              <a:lnSpc>
                <a:spcPct val="90000"/>
              </a:lnSpc>
              <a:spcBef>
                <a:spcPts val="900"/>
              </a:spcBef>
              <a:spcAft>
                <a:spcPts val="0"/>
              </a:spcAft>
              <a:buFontTx/>
              <a:buNone/>
              <a:defRPr sz="1200" b="1" i="0" baseline="0">
                <a:solidFill>
                  <a:schemeClr val="accent2"/>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19" name="Text Placeholder 4">
            <a:extLst>
              <a:ext uri="{FF2B5EF4-FFF2-40B4-BE49-F238E27FC236}">
                <a16:creationId xmlns:a16="http://schemas.microsoft.com/office/drawing/2014/main" id="{807D2F6C-F93A-5C49-AD80-EB4F562F0BE7}"/>
              </a:ext>
            </a:extLst>
          </p:cNvPr>
          <p:cNvSpPr>
            <a:spLocks noGrp="1"/>
          </p:cNvSpPr>
          <p:nvPr>
            <p:ph type="body" sz="quarter" idx="14" hasCustomPrompt="1"/>
          </p:nvPr>
        </p:nvSpPr>
        <p:spPr>
          <a:xfrm>
            <a:off x="8075085" y="5069666"/>
            <a:ext cx="3564468" cy="818866"/>
          </a:xfrm>
        </p:spPr>
        <p:txBody>
          <a:bodyPr anchor="t" anchorCtr="0"/>
          <a:lstStyle>
            <a:lvl1pPr>
              <a:lnSpc>
                <a:spcPct val="90000"/>
              </a:lnSpc>
              <a:spcBef>
                <a:spcPts val="900"/>
              </a:spcBef>
              <a:spcAft>
                <a:spcPts val="0"/>
              </a:spcAft>
              <a:buFontTx/>
              <a:buNone/>
              <a:defRPr sz="1200" b="1" i="0" baseline="0">
                <a:solidFill>
                  <a:schemeClr val="accent2"/>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sp>
        <p:nvSpPr>
          <p:cNvPr id="22" name="Text Placeholder 4">
            <a:extLst>
              <a:ext uri="{FF2B5EF4-FFF2-40B4-BE49-F238E27FC236}">
                <a16:creationId xmlns:a16="http://schemas.microsoft.com/office/drawing/2014/main" id="{6BEF40C9-35CD-B544-A14D-34E75ACA6184}"/>
              </a:ext>
            </a:extLst>
          </p:cNvPr>
          <p:cNvSpPr>
            <a:spLocks noGrp="1"/>
          </p:cNvSpPr>
          <p:nvPr>
            <p:ph type="body" sz="quarter" idx="15" hasCustomPrompt="1"/>
          </p:nvPr>
        </p:nvSpPr>
        <p:spPr>
          <a:xfrm>
            <a:off x="6197601" y="1333500"/>
            <a:ext cx="1525431" cy="81886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2"/>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01</a:t>
            </a:r>
          </a:p>
        </p:txBody>
      </p:sp>
      <p:sp>
        <p:nvSpPr>
          <p:cNvPr id="23" name="Text Placeholder 4">
            <a:extLst>
              <a:ext uri="{FF2B5EF4-FFF2-40B4-BE49-F238E27FC236}">
                <a16:creationId xmlns:a16="http://schemas.microsoft.com/office/drawing/2014/main" id="{AA0AA7E0-EA04-9542-ACE8-CD899CA0DD00}"/>
              </a:ext>
            </a:extLst>
          </p:cNvPr>
          <p:cNvSpPr>
            <a:spLocks noGrp="1"/>
          </p:cNvSpPr>
          <p:nvPr>
            <p:ph type="body" sz="quarter" idx="16" hasCustomPrompt="1"/>
          </p:nvPr>
        </p:nvSpPr>
        <p:spPr>
          <a:xfrm>
            <a:off x="6197601" y="3198876"/>
            <a:ext cx="1525431" cy="81886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2"/>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02</a:t>
            </a:r>
          </a:p>
        </p:txBody>
      </p:sp>
      <p:sp>
        <p:nvSpPr>
          <p:cNvPr id="24" name="Text Placeholder 4">
            <a:extLst>
              <a:ext uri="{FF2B5EF4-FFF2-40B4-BE49-F238E27FC236}">
                <a16:creationId xmlns:a16="http://schemas.microsoft.com/office/drawing/2014/main" id="{FF7B3F93-37EE-1243-B80F-795C1EC75CA0}"/>
              </a:ext>
            </a:extLst>
          </p:cNvPr>
          <p:cNvSpPr>
            <a:spLocks noGrp="1"/>
          </p:cNvSpPr>
          <p:nvPr>
            <p:ph type="body" sz="quarter" idx="17" hasCustomPrompt="1"/>
          </p:nvPr>
        </p:nvSpPr>
        <p:spPr>
          <a:xfrm>
            <a:off x="6197601" y="5064252"/>
            <a:ext cx="1525431" cy="818866"/>
          </a:xfrm>
        </p:spPr>
        <p:txBody>
          <a:bodyPr anchor="t" anchorCtr="0"/>
          <a:lstStyle>
            <a:lvl1pPr marL="0" algn="r" defTabSz="685800" rtl="0" eaLnBrk="1" latinLnBrk="0" hangingPunct="1">
              <a:lnSpc>
                <a:spcPct val="90000"/>
              </a:lnSpc>
              <a:spcBef>
                <a:spcPct val="0"/>
              </a:spcBef>
              <a:spcAft>
                <a:spcPts val="0"/>
              </a:spcAft>
              <a:buFontTx/>
              <a:buNone/>
              <a:defRPr lang="en-US" sz="5000" b="0" i="0" kern="1200" normalizeH="0" baseline="0" dirty="0">
                <a:solidFill>
                  <a:schemeClr val="accent2"/>
                </a:solidFill>
                <a:latin typeface="Rockwell" panose="02060603020205020403" pitchFamily="18" charset="77"/>
                <a:ea typeface="+mj-ea"/>
                <a:cs typeface="+mj-cs"/>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03</a:t>
            </a:r>
          </a:p>
        </p:txBody>
      </p:sp>
      <p:sp>
        <p:nvSpPr>
          <p:cNvPr id="14" name="Slide Number Placeholder 5">
            <a:extLst>
              <a:ext uri="{FF2B5EF4-FFF2-40B4-BE49-F238E27FC236}">
                <a16:creationId xmlns:a16="http://schemas.microsoft.com/office/drawing/2014/main" id="{9EFCE74D-ABDF-B441-833F-386F2A83F8CD}"/>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1525016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2"/>
            <a:ext cx="505968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575733" y="1333500"/>
            <a:ext cx="3566584" cy="1204984"/>
          </a:xfrm>
          <a:prstGeom prst="rect">
            <a:avLst/>
          </a:prstGeom>
        </p:spPr>
        <p:txBody>
          <a:bodyPr vert="horz" lIns="0" tIns="0" rIns="0" bIns="0" rtlCol="0" anchor="b">
            <a:noAutofit/>
          </a:bodyPr>
          <a:lstStyle>
            <a:lvl1pPr>
              <a:defRPr sz="2500" b="0" i="0" baseline="0">
                <a:solidFill>
                  <a:schemeClr val="accent5"/>
                </a:solidFill>
              </a:defRPr>
            </a:lvl1pPr>
          </a:lstStyle>
          <a:p>
            <a:r>
              <a:rPr lang="en-US" dirty="0"/>
              <a:t>Click to edit </a:t>
            </a:r>
            <a:br>
              <a:rPr lang="en-US" dirty="0"/>
            </a:br>
            <a:r>
              <a:rPr lang="en-US" dirty="0"/>
              <a:t>Master title style</a:t>
            </a:r>
          </a:p>
        </p:txBody>
      </p:sp>
      <p:sp>
        <p:nvSpPr>
          <p:cNvPr id="38" name="Picture Placeholder 11">
            <a:extLst>
              <a:ext uri="{FF2B5EF4-FFF2-40B4-BE49-F238E27FC236}">
                <a16:creationId xmlns:a16="http://schemas.microsoft.com/office/drawing/2014/main" id="{EA91FC00-8331-9C4B-AB63-6CD36D1A5C50}"/>
              </a:ext>
            </a:extLst>
          </p:cNvPr>
          <p:cNvSpPr>
            <a:spLocks noGrp="1"/>
          </p:cNvSpPr>
          <p:nvPr>
            <p:ph type="pic" sz="quarter" idx="14" hasCustomPrompt="1"/>
          </p:nvPr>
        </p:nvSpPr>
        <p:spPr>
          <a:xfrm>
            <a:off x="9247718" y="365125"/>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0" name="Picture Placeholder 11">
            <a:extLst>
              <a:ext uri="{FF2B5EF4-FFF2-40B4-BE49-F238E27FC236}">
                <a16:creationId xmlns:a16="http://schemas.microsoft.com/office/drawing/2014/main" id="{4EA19090-7193-EE44-BD7D-E22140E7C7AC}"/>
              </a:ext>
            </a:extLst>
          </p:cNvPr>
          <p:cNvSpPr>
            <a:spLocks noGrp="1"/>
          </p:cNvSpPr>
          <p:nvPr>
            <p:ph type="pic" sz="quarter" idx="16" hasCustomPrompt="1"/>
          </p:nvPr>
        </p:nvSpPr>
        <p:spPr>
          <a:xfrm>
            <a:off x="9247718" y="2008698"/>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2" name="Picture Placeholder 11">
            <a:extLst>
              <a:ext uri="{FF2B5EF4-FFF2-40B4-BE49-F238E27FC236}">
                <a16:creationId xmlns:a16="http://schemas.microsoft.com/office/drawing/2014/main" id="{9D421CA4-BFCE-0C4E-803F-7261F27BAB22}"/>
              </a:ext>
            </a:extLst>
          </p:cNvPr>
          <p:cNvSpPr>
            <a:spLocks noGrp="1"/>
          </p:cNvSpPr>
          <p:nvPr>
            <p:ph type="pic" sz="quarter" idx="18" hasCustomPrompt="1"/>
          </p:nvPr>
        </p:nvSpPr>
        <p:spPr>
          <a:xfrm>
            <a:off x="9247718" y="3652271"/>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4" name="Picture Placeholder 11">
            <a:extLst>
              <a:ext uri="{FF2B5EF4-FFF2-40B4-BE49-F238E27FC236}">
                <a16:creationId xmlns:a16="http://schemas.microsoft.com/office/drawing/2014/main" id="{3F045126-DD91-DC4C-B772-BF417F3EE70E}"/>
              </a:ext>
            </a:extLst>
          </p:cNvPr>
          <p:cNvSpPr>
            <a:spLocks noGrp="1"/>
          </p:cNvSpPr>
          <p:nvPr>
            <p:ph type="pic" sz="quarter" idx="20" hasCustomPrompt="1"/>
          </p:nvPr>
        </p:nvSpPr>
        <p:spPr>
          <a:xfrm>
            <a:off x="9247718" y="5295843"/>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49" name="Picture Placeholder 11">
            <a:extLst>
              <a:ext uri="{FF2B5EF4-FFF2-40B4-BE49-F238E27FC236}">
                <a16:creationId xmlns:a16="http://schemas.microsoft.com/office/drawing/2014/main" id="{93451A61-1EAF-C945-9B53-06EDA6212481}"/>
              </a:ext>
            </a:extLst>
          </p:cNvPr>
          <p:cNvSpPr>
            <a:spLocks noGrp="1"/>
          </p:cNvSpPr>
          <p:nvPr>
            <p:ph type="pic" sz="quarter" idx="21" hasCustomPrompt="1"/>
          </p:nvPr>
        </p:nvSpPr>
        <p:spPr>
          <a:xfrm>
            <a:off x="6199718" y="365125"/>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50" name="Picture Placeholder 11">
            <a:extLst>
              <a:ext uri="{FF2B5EF4-FFF2-40B4-BE49-F238E27FC236}">
                <a16:creationId xmlns:a16="http://schemas.microsoft.com/office/drawing/2014/main" id="{5375A5BA-700B-A949-A1ED-AB7BAB503A60}"/>
              </a:ext>
            </a:extLst>
          </p:cNvPr>
          <p:cNvSpPr>
            <a:spLocks noGrp="1"/>
          </p:cNvSpPr>
          <p:nvPr>
            <p:ph type="pic" sz="quarter" idx="22" hasCustomPrompt="1"/>
          </p:nvPr>
        </p:nvSpPr>
        <p:spPr>
          <a:xfrm>
            <a:off x="6199718" y="2008698"/>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51" name="Picture Placeholder 11">
            <a:extLst>
              <a:ext uri="{FF2B5EF4-FFF2-40B4-BE49-F238E27FC236}">
                <a16:creationId xmlns:a16="http://schemas.microsoft.com/office/drawing/2014/main" id="{BB48D03D-EBFC-544E-8D77-8D150AB37D26}"/>
              </a:ext>
            </a:extLst>
          </p:cNvPr>
          <p:cNvSpPr>
            <a:spLocks noGrp="1"/>
          </p:cNvSpPr>
          <p:nvPr>
            <p:ph type="pic" sz="quarter" idx="23" hasCustomPrompt="1"/>
          </p:nvPr>
        </p:nvSpPr>
        <p:spPr>
          <a:xfrm>
            <a:off x="6199718" y="3652271"/>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52" name="Picture Placeholder 11">
            <a:extLst>
              <a:ext uri="{FF2B5EF4-FFF2-40B4-BE49-F238E27FC236}">
                <a16:creationId xmlns:a16="http://schemas.microsoft.com/office/drawing/2014/main" id="{3AC3ECFB-F87E-A846-9174-44AA6EB4716F}"/>
              </a:ext>
            </a:extLst>
          </p:cNvPr>
          <p:cNvSpPr>
            <a:spLocks noGrp="1"/>
          </p:cNvSpPr>
          <p:nvPr>
            <p:ph type="pic" sz="quarter" idx="24" hasCustomPrompt="1"/>
          </p:nvPr>
        </p:nvSpPr>
        <p:spPr>
          <a:xfrm>
            <a:off x="6199718" y="5295843"/>
            <a:ext cx="2391833" cy="1197032"/>
          </a:xfrm>
          <a:solidFill>
            <a:schemeClr val="bg2">
              <a:lumMod val="85000"/>
            </a:schemeClr>
          </a:solidFill>
        </p:spPr>
        <p:txBody>
          <a:bodyPr anchor="ctr" anchorCtr="0">
            <a:noAutofit/>
          </a:bodyPr>
          <a:lstStyle>
            <a:lvl1pPr algn="ctr">
              <a:defRPr sz="1600" cap="all" spc="300" baseline="0">
                <a:latin typeface="+mj-lt"/>
              </a:defRPr>
            </a:lvl1pPr>
          </a:lstStyle>
          <a:p>
            <a:r>
              <a:rPr lang="en-US" dirty="0"/>
              <a:t>LOGO</a:t>
            </a:r>
          </a:p>
        </p:txBody>
      </p:sp>
      <p:sp>
        <p:nvSpPr>
          <p:cNvPr id="16" name="Text Placeholder 4">
            <a:extLst>
              <a:ext uri="{FF2B5EF4-FFF2-40B4-BE49-F238E27FC236}">
                <a16:creationId xmlns:a16="http://schemas.microsoft.com/office/drawing/2014/main" id="{57B93FEF-3108-3245-A74B-B39FA1A028E7}"/>
              </a:ext>
            </a:extLst>
          </p:cNvPr>
          <p:cNvSpPr>
            <a:spLocks noGrp="1"/>
          </p:cNvSpPr>
          <p:nvPr>
            <p:ph type="body" sz="quarter" idx="13"/>
          </p:nvPr>
        </p:nvSpPr>
        <p:spPr>
          <a:xfrm>
            <a:off x="581024" y="2941983"/>
            <a:ext cx="3561293" cy="3550892"/>
          </a:xfrm>
        </p:spPr>
        <p:txBody>
          <a:bodyPr anchor="t" anchorCtr="0"/>
          <a:lstStyle>
            <a:lvl1pPr>
              <a:lnSpc>
                <a:spcPct val="90000"/>
              </a:lnSpc>
              <a:spcBef>
                <a:spcPts val="900"/>
              </a:spcBef>
              <a:spcAft>
                <a:spcPts val="0"/>
              </a:spcAft>
              <a:buFontTx/>
              <a:buNone/>
              <a:defRPr sz="1500" b="1" i="0" baseline="0">
                <a:solidFill>
                  <a:schemeClr val="accent5"/>
                </a:solidFill>
                <a:latin typeface="+mn-lt"/>
              </a:defRPr>
            </a:lvl1pPr>
            <a:lvl2pPr marL="0" marR="0" indent="0" algn="l" defTabSz="685800" rtl="0" eaLnBrk="1" fontAlgn="auto" latinLnBrk="0" hangingPunct="1">
              <a:lnSpc>
                <a:spcPct val="90000"/>
              </a:lnSpc>
              <a:spcBef>
                <a:spcPts val="900"/>
              </a:spcBef>
              <a:spcAft>
                <a:spcPts val="600"/>
              </a:spcAft>
              <a:buClr>
                <a:schemeClr val="accent2"/>
              </a:buClr>
              <a:buSzTx/>
              <a:buFontTx/>
              <a:buNone/>
              <a:tabLst/>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bg2"/>
                </a:solidFill>
              </a:defRPr>
            </a:lvl3pPr>
            <a:lvl4pPr marL="0" indent="0">
              <a:lnSpc>
                <a:spcPct val="90000"/>
              </a:lnSpc>
              <a:spcBef>
                <a:spcPts val="900"/>
              </a:spcBef>
              <a:spcAft>
                <a:spcPts val="600"/>
              </a:spcAft>
              <a:buClr>
                <a:schemeClr val="accent2"/>
              </a:buClr>
              <a:buFontTx/>
              <a:buNone/>
              <a:defRPr sz="1200" baseline="0">
                <a:solidFill>
                  <a:schemeClr val="bg2"/>
                </a:solidFill>
              </a:defRPr>
            </a:lvl4pPr>
            <a:lvl5pPr marL="0" indent="0">
              <a:lnSpc>
                <a:spcPct val="90000"/>
              </a:lnSpc>
              <a:spcBef>
                <a:spcPts val="900"/>
              </a:spcBef>
              <a:spcAft>
                <a:spcPts val="600"/>
              </a:spcAft>
              <a:buClr>
                <a:schemeClr val="accent2"/>
              </a:buClr>
              <a:buFontTx/>
              <a:buNone/>
              <a:defRPr sz="1200" baseline="0">
                <a:solidFill>
                  <a:schemeClr val="bg2"/>
                </a:solidFill>
              </a:defRPr>
            </a:lvl5pPr>
          </a:lstStyle>
          <a:p>
            <a:pPr lvl="0"/>
            <a:r>
              <a:rPr lang="en-US" dirty="0"/>
              <a:t>Click to edit Master text styles</a:t>
            </a:r>
          </a:p>
          <a:p>
            <a:pPr lvl="1"/>
            <a:r>
              <a:rPr lang="en-US" dirty="0"/>
              <a:t>Second level</a:t>
            </a:r>
          </a:p>
        </p:txBody>
      </p:sp>
      <p:sp>
        <p:nvSpPr>
          <p:cNvPr id="18" name="Slide Number Placeholder 5">
            <a:extLst>
              <a:ext uri="{FF2B5EF4-FFF2-40B4-BE49-F238E27FC236}">
                <a16:creationId xmlns:a16="http://schemas.microsoft.com/office/drawing/2014/main" id="{61FA98B2-10A9-8242-ADB3-963DA2A74471}"/>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14252451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flipH="1">
            <a:off x="7292219" y="2"/>
            <a:ext cx="489978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575733" y="1333501"/>
            <a:ext cx="3749379" cy="1148443"/>
          </a:xfrm>
          <a:prstGeom prst="rect">
            <a:avLst/>
          </a:prstGeom>
        </p:spPr>
        <p:txBody>
          <a:bodyPr vert="horz" lIns="0" tIns="0" rIns="0" bIns="0" rtlCol="0" anchor="b">
            <a:noAutofit/>
          </a:bodyPr>
          <a:lstStyle>
            <a:lvl1pPr>
              <a:defRPr sz="2500" b="0" i="0" baseline="0">
                <a:solidFill>
                  <a:schemeClr val="accent5"/>
                </a:solidFill>
              </a:defRPr>
            </a:lvl1pPr>
          </a:lstStyle>
          <a:p>
            <a:r>
              <a:rPr lang="en-US" dirty="0"/>
              <a:t>Click to edit </a:t>
            </a:r>
            <a:br>
              <a:rPr lang="en-US" dirty="0"/>
            </a:br>
            <a:r>
              <a:rPr lang="en-US" dirty="0"/>
              <a:t>Master title style</a:t>
            </a:r>
          </a:p>
        </p:txBody>
      </p:sp>
      <p:sp>
        <p:nvSpPr>
          <p:cNvPr id="7" name="Text Placeholder 4">
            <a:extLst>
              <a:ext uri="{FF2B5EF4-FFF2-40B4-BE49-F238E27FC236}">
                <a16:creationId xmlns:a16="http://schemas.microsoft.com/office/drawing/2014/main" id="{A783DBE2-522B-6B47-B588-B499E7C8FF41}"/>
              </a:ext>
            </a:extLst>
          </p:cNvPr>
          <p:cNvSpPr>
            <a:spLocks noGrp="1"/>
          </p:cNvSpPr>
          <p:nvPr>
            <p:ph type="body" sz="quarter" idx="12"/>
          </p:nvPr>
        </p:nvSpPr>
        <p:spPr>
          <a:xfrm>
            <a:off x="591090" y="2692085"/>
            <a:ext cx="3733261" cy="1941178"/>
          </a:xfrm>
        </p:spPr>
        <p:txBody>
          <a:bodyPr anchor="t" anchorCtr="0"/>
          <a:lstStyle>
            <a:lvl1pPr>
              <a:lnSpc>
                <a:spcPct val="90000"/>
              </a:lnSpc>
              <a:spcBef>
                <a:spcPts val="900"/>
              </a:spcBef>
              <a:spcAft>
                <a:spcPts val="0"/>
              </a:spcAft>
              <a:buFontTx/>
              <a:buNone/>
              <a:defRPr sz="1500" b="1" i="0" baseline="0">
                <a:solidFill>
                  <a:schemeClr val="accent5"/>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pic>
        <p:nvPicPr>
          <p:cNvPr id="11" name="Picture 10">
            <a:extLst>
              <a:ext uri="{FF2B5EF4-FFF2-40B4-BE49-F238E27FC236}">
                <a16:creationId xmlns:a16="http://schemas.microsoft.com/office/drawing/2014/main" id="{877BA007-7893-7F4F-B9CA-001953C42E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26"/>
          <a:stretch/>
        </p:blipFill>
        <p:spPr>
          <a:xfrm>
            <a:off x="4095684" y="1226459"/>
            <a:ext cx="8096316" cy="4989924"/>
          </a:xfrm>
          <a:prstGeom prst="rect">
            <a:avLst/>
          </a:prstGeom>
        </p:spPr>
      </p:pic>
      <p:sp>
        <p:nvSpPr>
          <p:cNvPr id="12" name="Picture Placeholder 11">
            <a:extLst>
              <a:ext uri="{FF2B5EF4-FFF2-40B4-BE49-F238E27FC236}">
                <a16:creationId xmlns:a16="http://schemas.microsoft.com/office/drawing/2014/main" id="{6FE9F30C-4295-6A40-B91C-BA137E6A011C}"/>
              </a:ext>
            </a:extLst>
          </p:cNvPr>
          <p:cNvSpPr>
            <a:spLocks noGrp="1"/>
          </p:cNvSpPr>
          <p:nvPr>
            <p:ph type="pic" sz="quarter" idx="11"/>
          </p:nvPr>
        </p:nvSpPr>
        <p:spPr>
          <a:xfrm>
            <a:off x="5091470" y="1632484"/>
            <a:ext cx="6342371" cy="3946123"/>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3" name="Slide Number Placeholder 5">
            <a:extLst>
              <a:ext uri="{FF2B5EF4-FFF2-40B4-BE49-F238E27FC236}">
                <a16:creationId xmlns:a16="http://schemas.microsoft.com/office/drawing/2014/main" id="{36FD540B-B0D3-084F-9958-C805EC59C6D7}"/>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41599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ictur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E43CB432-2BDC-C74A-BF4B-0492625573CE}"/>
              </a:ext>
            </a:extLst>
          </p:cNvPr>
          <p:cNvSpPr>
            <a:spLocks noGrp="1"/>
          </p:cNvSpPr>
          <p:nvPr>
            <p:ph type="title" hasCustomPrompt="1"/>
          </p:nvPr>
        </p:nvSpPr>
        <p:spPr>
          <a:xfrm>
            <a:off x="575733" y="365126"/>
            <a:ext cx="5825067" cy="823913"/>
          </a:xfrm>
          <a:prstGeom prst="rect">
            <a:avLst/>
          </a:prstGeom>
        </p:spPr>
        <p:txBody>
          <a:bodyPr vert="horz" lIns="0" tIns="0" rIns="0" bIns="0" rtlCol="0" anchor="b">
            <a:noAutofit/>
          </a:bodyPr>
          <a:lstStyle>
            <a:lvl1pPr algn="l">
              <a:defRPr sz="2500" b="0" i="0" baseline="0"/>
            </a:lvl1pPr>
          </a:lstStyle>
          <a:p>
            <a:r>
              <a:rPr lang="en-US" dirty="0"/>
              <a:t>Click to edit</a:t>
            </a:r>
            <a:br>
              <a:rPr lang="en-US" dirty="0"/>
            </a:br>
            <a:r>
              <a:rPr lang="en-US" dirty="0"/>
              <a:t>Master title style</a:t>
            </a:r>
          </a:p>
        </p:txBody>
      </p:sp>
      <p:sp>
        <p:nvSpPr>
          <p:cNvPr id="6" name="Subtitle 2">
            <a:extLst>
              <a:ext uri="{FF2B5EF4-FFF2-40B4-BE49-F238E27FC236}">
                <a16:creationId xmlns:a16="http://schemas.microsoft.com/office/drawing/2014/main" id="{0236B540-4812-3A41-B76F-069F1337F114}"/>
              </a:ext>
            </a:extLst>
          </p:cNvPr>
          <p:cNvSpPr>
            <a:spLocks noGrp="1"/>
          </p:cNvSpPr>
          <p:nvPr>
            <p:ph type="subTitle" idx="13"/>
          </p:nvPr>
        </p:nvSpPr>
        <p:spPr>
          <a:xfrm>
            <a:off x="576073" y="1333500"/>
            <a:ext cx="5824728" cy="608890"/>
          </a:xfrm>
        </p:spPr>
        <p:txBody>
          <a:bodyPr anchor="t"/>
          <a:lstStyle>
            <a:lvl1pPr marL="0" indent="0" algn="l">
              <a:lnSpc>
                <a:spcPct val="100000"/>
              </a:lnSpc>
              <a:spcBef>
                <a:spcPts val="0"/>
              </a:spcBef>
              <a:buNone/>
              <a:defRPr sz="1200" b="0" i="0" cap="all" spc="2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Picture Placeholder 7">
            <a:extLst>
              <a:ext uri="{FF2B5EF4-FFF2-40B4-BE49-F238E27FC236}">
                <a16:creationId xmlns:a16="http://schemas.microsoft.com/office/drawing/2014/main" id="{0C219B3A-90A9-774A-9FDB-7F7DB71C2B1F}"/>
              </a:ext>
            </a:extLst>
          </p:cNvPr>
          <p:cNvSpPr>
            <a:spLocks noGrp="1"/>
          </p:cNvSpPr>
          <p:nvPr>
            <p:ph type="pic" sz="quarter" idx="15" hasCustomPrompt="1"/>
          </p:nvPr>
        </p:nvSpPr>
        <p:spPr>
          <a:xfrm>
            <a:off x="1" y="2169571"/>
            <a:ext cx="12192001" cy="4688428"/>
          </a:xfrm>
          <a:solidFill>
            <a:schemeClr val="bg2">
              <a:lumMod val="85000"/>
            </a:schemeClr>
          </a:solidFill>
        </p:spPr>
        <p:txBody>
          <a:bodyPr lIns="1371600" tIns="228600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5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Drag picture to placeholder </a:t>
            </a:r>
            <a:br>
              <a:rPr lang="en-US" dirty="0"/>
            </a:br>
            <a:r>
              <a:rPr lang="en-US" dirty="0"/>
              <a:t>or click icon to add, then </a:t>
            </a:r>
            <a:br>
              <a:rPr lang="en-US" dirty="0"/>
            </a:br>
            <a:r>
              <a:rPr lang="en-US" dirty="0"/>
              <a:t>send to back</a:t>
            </a:r>
          </a:p>
        </p:txBody>
      </p:sp>
      <p:sp>
        <p:nvSpPr>
          <p:cNvPr id="10" name="Rectangle 9">
            <a:extLst>
              <a:ext uri="{FF2B5EF4-FFF2-40B4-BE49-F238E27FC236}">
                <a16:creationId xmlns:a16="http://schemas.microsoft.com/office/drawing/2014/main" id="{0760A4A2-D66D-0047-97FB-662CC6C828D6}"/>
              </a:ext>
            </a:extLst>
          </p:cNvPr>
          <p:cNvSpPr/>
          <p:nvPr userDrawn="1"/>
        </p:nvSpPr>
        <p:spPr>
          <a:xfrm>
            <a:off x="0" y="2022663"/>
            <a:ext cx="12192000" cy="1469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5B28DEFA-1AE1-BB4E-BA6C-7C2B53E5425D}"/>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10156762" y="365126"/>
            <a:ext cx="1482788" cy="593115"/>
          </a:xfrm>
          <a:prstGeom prst="rect">
            <a:avLst/>
          </a:prstGeom>
        </p:spPr>
      </p:pic>
      <p:sp>
        <p:nvSpPr>
          <p:cNvPr id="15" name="Slide Number Placeholder 5">
            <a:extLst>
              <a:ext uri="{FF2B5EF4-FFF2-40B4-BE49-F238E27FC236}">
                <a16:creationId xmlns:a16="http://schemas.microsoft.com/office/drawing/2014/main" id="{8EF0F9CD-8B5E-3946-AF33-75885F211C00}"/>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42860924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t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3467100"/>
            <a:ext cx="12192001" cy="3390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6423079" y="441811"/>
            <a:ext cx="5216471" cy="2788750"/>
          </a:xfrm>
          <a:prstGeom prst="rect">
            <a:avLst/>
          </a:prstGeom>
        </p:spPr>
        <p:txBody>
          <a:bodyPr vert="horz" lIns="0" tIns="0" rIns="0" bIns="0" rtlCol="0" anchor="b" anchorCtr="0">
            <a:noAutofit/>
          </a:bodyPr>
          <a:lstStyle>
            <a:lvl1pPr algn="l">
              <a:defRPr sz="4000" b="0" i="0" baseline="0">
                <a:solidFill>
                  <a:schemeClr val="accent5"/>
                </a:solidFill>
              </a:defRPr>
            </a:lvl1pPr>
          </a:lstStyle>
          <a:p>
            <a:r>
              <a:rPr lang="en-US" dirty="0"/>
              <a:t>Click to edit </a:t>
            </a:r>
            <a:br>
              <a:rPr lang="en-US" dirty="0"/>
            </a:br>
            <a:r>
              <a:rPr lang="en-US" dirty="0"/>
              <a:t>Master title style</a:t>
            </a:r>
          </a:p>
        </p:txBody>
      </p:sp>
      <p:sp>
        <p:nvSpPr>
          <p:cNvPr id="11" name="Text Placeholder 4">
            <a:extLst>
              <a:ext uri="{FF2B5EF4-FFF2-40B4-BE49-F238E27FC236}">
                <a16:creationId xmlns:a16="http://schemas.microsoft.com/office/drawing/2014/main" id="{A32EEC41-57E6-994D-87C1-146ABCB7A3FA}"/>
              </a:ext>
            </a:extLst>
          </p:cNvPr>
          <p:cNvSpPr>
            <a:spLocks noGrp="1"/>
          </p:cNvSpPr>
          <p:nvPr>
            <p:ph type="body" sz="quarter" idx="13"/>
          </p:nvPr>
        </p:nvSpPr>
        <p:spPr>
          <a:xfrm>
            <a:off x="6400800" y="3969973"/>
            <a:ext cx="5238752" cy="2156190"/>
          </a:xfrm>
        </p:spPr>
        <p:txBody>
          <a:bodyPr anchor="t" anchorCtr="0"/>
          <a:lstStyle>
            <a:lvl1pPr>
              <a:lnSpc>
                <a:spcPct val="90000"/>
              </a:lnSpc>
              <a:spcBef>
                <a:spcPts val="900"/>
              </a:spcBef>
              <a:spcAft>
                <a:spcPts val="0"/>
              </a:spcAft>
              <a:buFontTx/>
              <a:buNone/>
              <a:defRPr sz="1500" b="1" i="0" baseline="0">
                <a:solidFill>
                  <a:schemeClr val="accent5"/>
                </a:solidFill>
                <a:latin typeface="+mn-lt"/>
              </a:defRPr>
            </a:lvl1pPr>
            <a:lvl2pPr marL="0" marR="0" indent="0" algn="l" defTabSz="685800" rtl="0" eaLnBrk="1" fontAlgn="auto" latinLnBrk="0" hangingPunct="1">
              <a:lnSpc>
                <a:spcPct val="90000"/>
              </a:lnSpc>
              <a:spcBef>
                <a:spcPts val="900"/>
              </a:spcBef>
              <a:spcAft>
                <a:spcPts val="600"/>
              </a:spcAft>
              <a:buClr>
                <a:schemeClr val="accent2"/>
              </a:buClr>
              <a:buSzTx/>
              <a:buFontTx/>
              <a:buNone/>
              <a:tabLst/>
              <a:defRPr sz="1200" baseline="0">
                <a:solidFill>
                  <a:schemeClr val="bg2"/>
                </a:solidFill>
              </a:defRPr>
            </a:lvl2pPr>
            <a:lvl3pPr marL="0" indent="0">
              <a:lnSpc>
                <a:spcPct val="90000"/>
              </a:lnSpc>
              <a:spcBef>
                <a:spcPts val="900"/>
              </a:spcBef>
              <a:spcAft>
                <a:spcPts val="600"/>
              </a:spcAft>
              <a:buClr>
                <a:schemeClr val="accent2"/>
              </a:buClr>
              <a:buFontTx/>
              <a:buNone/>
              <a:defRPr sz="1200" baseline="0">
                <a:solidFill>
                  <a:schemeClr val="bg2"/>
                </a:solidFill>
              </a:defRPr>
            </a:lvl3pPr>
            <a:lvl4pPr marL="0" indent="0">
              <a:lnSpc>
                <a:spcPct val="90000"/>
              </a:lnSpc>
              <a:spcBef>
                <a:spcPts val="900"/>
              </a:spcBef>
              <a:spcAft>
                <a:spcPts val="600"/>
              </a:spcAft>
              <a:buClr>
                <a:schemeClr val="accent2"/>
              </a:buClr>
              <a:buFontTx/>
              <a:buNone/>
              <a:defRPr sz="1200" baseline="0">
                <a:solidFill>
                  <a:schemeClr val="bg2"/>
                </a:solidFill>
              </a:defRPr>
            </a:lvl4pPr>
            <a:lvl5pPr marL="0" indent="0">
              <a:lnSpc>
                <a:spcPct val="90000"/>
              </a:lnSpc>
              <a:spcBef>
                <a:spcPts val="900"/>
              </a:spcBef>
              <a:spcAft>
                <a:spcPts val="600"/>
              </a:spcAft>
              <a:buClr>
                <a:schemeClr val="accent2"/>
              </a:buClr>
              <a:buFontTx/>
              <a:buNone/>
              <a:defRPr sz="1200" baseline="0">
                <a:solidFill>
                  <a:schemeClr val="bg2"/>
                </a:solidFill>
              </a:defRPr>
            </a:lvl5pPr>
          </a:lstStyle>
          <a:p>
            <a:pPr lvl="0"/>
            <a:r>
              <a:rPr lang="en-US" dirty="0"/>
              <a:t>Click to edit Master text styles</a:t>
            </a:r>
          </a:p>
          <a:p>
            <a:pPr lvl="1"/>
            <a:r>
              <a:rPr lang="en-US" dirty="0"/>
              <a:t>Second level</a:t>
            </a:r>
          </a:p>
        </p:txBody>
      </p:sp>
      <p:grpSp>
        <p:nvGrpSpPr>
          <p:cNvPr id="10" name="Group 9">
            <a:extLst>
              <a:ext uri="{FF2B5EF4-FFF2-40B4-BE49-F238E27FC236}">
                <a16:creationId xmlns:a16="http://schemas.microsoft.com/office/drawing/2014/main" id="{9836110D-96FE-4C4E-A27C-84AF29898681}"/>
              </a:ext>
            </a:extLst>
          </p:cNvPr>
          <p:cNvGrpSpPr/>
          <p:nvPr userDrawn="1"/>
        </p:nvGrpSpPr>
        <p:grpSpPr>
          <a:xfrm>
            <a:off x="741210" y="88885"/>
            <a:ext cx="4918380" cy="8378920"/>
            <a:chOff x="3188322" y="783809"/>
            <a:chExt cx="4160726" cy="7088184"/>
          </a:xfrm>
          <a:effectLst>
            <a:outerShdw blurRad="419100" dist="241300" dir="2700000" algn="tl" rotWithShape="0">
              <a:prstClr val="black">
                <a:alpha val="21000"/>
              </a:prstClr>
            </a:outerShdw>
          </a:effectLst>
        </p:grpSpPr>
        <p:pic>
          <p:nvPicPr>
            <p:cNvPr id="13" name="Grafik 19">
              <a:extLst>
                <a:ext uri="{FF2B5EF4-FFF2-40B4-BE49-F238E27FC236}">
                  <a16:creationId xmlns:a16="http://schemas.microsoft.com/office/drawing/2014/main" id="{189826CF-5912-1945-80C4-7D9E7F35DE15}"/>
                </a:ext>
              </a:extLst>
            </p:cNvPr>
            <p:cNvPicPr>
              <a:picLocks noChangeAspect="1"/>
            </p:cNvPicPr>
            <p:nvPr/>
          </p:nvPicPr>
          <p:blipFill>
            <a:blip r:embed="rId2"/>
            <a:stretch>
              <a:fillRect/>
            </a:stretch>
          </p:blipFill>
          <p:spPr>
            <a:xfrm>
              <a:off x="3188322" y="783809"/>
              <a:ext cx="4160726" cy="7088184"/>
            </a:xfrm>
            <a:prstGeom prst="rect">
              <a:avLst/>
            </a:prstGeom>
          </p:spPr>
        </p:pic>
        <p:sp>
          <p:nvSpPr>
            <p:cNvPr id="16" name="Freeform: Shape 3">
              <a:extLst>
                <a:ext uri="{FF2B5EF4-FFF2-40B4-BE49-F238E27FC236}">
                  <a16:creationId xmlns:a16="http://schemas.microsoft.com/office/drawing/2014/main" id="{12C9E5B6-B77D-3D4C-BD71-372D54BED9B0}"/>
                </a:ext>
              </a:extLst>
            </p:cNvPr>
            <p:cNvSpPr/>
            <p:nvPr userDrawn="1"/>
          </p:nvSpPr>
          <p:spPr>
            <a:xfrm>
              <a:off x="3628799" y="1434976"/>
              <a:ext cx="3294062" cy="4351337"/>
            </a:xfrm>
            <a:custGeom>
              <a:avLst/>
              <a:gdLst>
                <a:gd name="connsiteX0" fmla="*/ 0 w 3294062"/>
                <a:gd name="connsiteY0" fmla="*/ 0 h 4351337"/>
                <a:gd name="connsiteX1" fmla="*/ 3294062 w 3294062"/>
                <a:gd name="connsiteY1" fmla="*/ 0 h 4351337"/>
                <a:gd name="connsiteX2" fmla="*/ 3294062 w 3294062"/>
                <a:gd name="connsiteY2" fmla="*/ 4351337 h 4351337"/>
                <a:gd name="connsiteX3" fmla="*/ 0 w 3294062"/>
                <a:gd name="connsiteY3" fmla="*/ 4351337 h 4351337"/>
              </a:gdLst>
              <a:ahLst/>
              <a:cxnLst>
                <a:cxn ang="0">
                  <a:pos x="connsiteX0" y="connsiteY0"/>
                </a:cxn>
                <a:cxn ang="0">
                  <a:pos x="connsiteX1" y="connsiteY1"/>
                </a:cxn>
                <a:cxn ang="0">
                  <a:pos x="connsiteX2" y="connsiteY2"/>
                </a:cxn>
                <a:cxn ang="0">
                  <a:pos x="connsiteX3" y="connsiteY3"/>
                </a:cxn>
              </a:cxnLst>
              <a:rect l="l" t="t" r="r" b="b"/>
              <a:pathLst>
                <a:path w="3294062" h="4351337">
                  <a:moveTo>
                    <a:pt x="0" y="0"/>
                  </a:moveTo>
                  <a:lnTo>
                    <a:pt x="3294062" y="0"/>
                  </a:lnTo>
                  <a:lnTo>
                    <a:pt x="3294062" y="4351337"/>
                  </a:lnTo>
                  <a:lnTo>
                    <a:pt x="0" y="43513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18" name="Picture Placeholder 11">
            <a:extLst>
              <a:ext uri="{FF2B5EF4-FFF2-40B4-BE49-F238E27FC236}">
                <a16:creationId xmlns:a16="http://schemas.microsoft.com/office/drawing/2014/main" id="{B5FE7344-BAF5-454F-90D8-51DABB270C14}"/>
              </a:ext>
            </a:extLst>
          </p:cNvPr>
          <p:cNvSpPr>
            <a:spLocks noGrp="1"/>
          </p:cNvSpPr>
          <p:nvPr>
            <p:ph type="pic" sz="quarter" idx="11"/>
          </p:nvPr>
        </p:nvSpPr>
        <p:spPr>
          <a:xfrm>
            <a:off x="1249627" y="870445"/>
            <a:ext cx="3929411" cy="5146153"/>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9" name="Slide Number Placeholder 5">
            <a:extLst>
              <a:ext uri="{FF2B5EF4-FFF2-40B4-BE49-F238E27FC236}">
                <a16:creationId xmlns:a16="http://schemas.microsoft.com/office/drawing/2014/main" id="{4D832CF8-D669-4948-A471-DDE290A180AC}"/>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27539095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ell phone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2"/>
            <a:ext cx="640080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575733" y="1189038"/>
            <a:ext cx="3566584" cy="1566863"/>
          </a:xfrm>
          <a:prstGeom prst="rect">
            <a:avLst/>
          </a:prstGeom>
        </p:spPr>
        <p:txBody>
          <a:bodyPr vert="horz" lIns="0" tIns="0" rIns="0" bIns="0" rtlCol="0" anchor="t" anchorCtr="0">
            <a:noAutofit/>
          </a:bodyPr>
          <a:lstStyle>
            <a:lvl1pPr algn="r">
              <a:defRPr sz="2500" b="0" i="0" baseline="0">
                <a:solidFill>
                  <a:schemeClr val="accent5"/>
                </a:solidFill>
              </a:defRPr>
            </a:lvl1pPr>
          </a:lstStyle>
          <a:p>
            <a:r>
              <a:rPr lang="en-US" dirty="0"/>
              <a:t>Click to edit </a:t>
            </a:r>
            <a:br>
              <a:rPr lang="en-US" dirty="0"/>
            </a:br>
            <a:r>
              <a:rPr lang="en-US" dirty="0"/>
              <a:t>Master title style</a:t>
            </a:r>
          </a:p>
        </p:txBody>
      </p:sp>
      <p:sp>
        <p:nvSpPr>
          <p:cNvPr id="10" name="Text Placeholder 4">
            <a:extLst>
              <a:ext uri="{FF2B5EF4-FFF2-40B4-BE49-F238E27FC236}">
                <a16:creationId xmlns:a16="http://schemas.microsoft.com/office/drawing/2014/main" id="{F1F9C2BA-76CA-AF4C-96F3-C3D83FC9F33E}"/>
              </a:ext>
            </a:extLst>
          </p:cNvPr>
          <p:cNvSpPr>
            <a:spLocks noGrp="1"/>
          </p:cNvSpPr>
          <p:nvPr>
            <p:ph type="body" sz="quarter" idx="12" hasCustomPrompt="1"/>
          </p:nvPr>
        </p:nvSpPr>
        <p:spPr>
          <a:xfrm>
            <a:off x="8075085" y="2315981"/>
            <a:ext cx="3564467" cy="3810183"/>
          </a:xfrm>
        </p:spPr>
        <p:txBody>
          <a:bodyPr anchor="b" anchorCtr="0"/>
          <a:lstStyle>
            <a:lvl1pPr>
              <a:lnSpc>
                <a:spcPct val="90000"/>
              </a:lnSpc>
              <a:spcBef>
                <a:spcPts val="900"/>
              </a:spcBef>
              <a:spcAft>
                <a:spcPts val="0"/>
              </a:spcAft>
              <a:buFontTx/>
              <a:buNone/>
              <a:defRPr sz="1500" b="1" i="0" baseline="0">
                <a:solidFill>
                  <a:schemeClr val="accent5"/>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pic>
        <p:nvPicPr>
          <p:cNvPr id="9" name="Picture 8" descr="iPhone6_mockup_front_white.png">
            <a:extLst>
              <a:ext uri="{FF2B5EF4-FFF2-40B4-BE49-F238E27FC236}">
                <a16:creationId xmlns:a16="http://schemas.microsoft.com/office/drawing/2014/main" id="{4B58E8DA-F145-264A-A3AD-C401F1F4BB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8857" y="-915"/>
            <a:ext cx="4410635" cy="6899042"/>
          </a:xfrm>
          <a:prstGeom prst="rect">
            <a:avLst/>
          </a:prstGeom>
        </p:spPr>
      </p:pic>
      <p:sp>
        <p:nvSpPr>
          <p:cNvPr id="12" name="Picture Placeholder 11">
            <a:extLst>
              <a:ext uri="{FF2B5EF4-FFF2-40B4-BE49-F238E27FC236}">
                <a16:creationId xmlns:a16="http://schemas.microsoft.com/office/drawing/2014/main" id="{6621EA57-3DB9-A54D-9FB0-7E2510323C40}"/>
              </a:ext>
            </a:extLst>
          </p:cNvPr>
          <p:cNvSpPr>
            <a:spLocks noGrp="1"/>
          </p:cNvSpPr>
          <p:nvPr>
            <p:ph type="pic" sz="quarter" idx="11"/>
          </p:nvPr>
        </p:nvSpPr>
        <p:spPr>
          <a:xfrm>
            <a:off x="4806309" y="1120161"/>
            <a:ext cx="2593416" cy="463517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3" name="Slide Number Placeholder 5">
            <a:extLst>
              <a:ext uri="{FF2B5EF4-FFF2-40B4-BE49-F238E27FC236}">
                <a16:creationId xmlns:a16="http://schemas.microsoft.com/office/drawing/2014/main" id="{FEAFCB0E-4117-654D-9A0B-5AC9A77A650A}"/>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18700945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uter mockup">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0FA27-87F8-4F46-ABC1-77DD3A0703C3}"/>
              </a:ext>
            </a:extLst>
          </p:cNvPr>
          <p:cNvSpPr/>
          <p:nvPr userDrawn="1"/>
        </p:nvSpPr>
        <p:spPr>
          <a:xfrm>
            <a:off x="-1" y="2"/>
            <a:ext cx="729222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88CDEE4C-097A-594C-9281-AD4F6E007FF8}"/>
              </a:ext>
            </a:extLst>
          </p:cNvPr>
          <p:cNvSpPr>
            <a:spLocks noGrp="1"/>
          </p:cNvSpPr>
          <p:nvPr>
            <p:ph type="title" hasCustomPrompt="1"/>
          </p:nvPr>
        </p:nvSpPr>
        <p:spPr>
          <a:xfrm>
            <a:off x="7891149" y="1333500"/>
            <a:ext cx="3749163" cy="1188328"/>
          </a:xfrm>
          <a:prstGeom prst="rect">
            <a:avLst/>
          </a:prstGeom>
        </p:spPr>
        <p:txBody>
          <a:bodyPr vert="horz" lIns="0" tIns="0" rIns="0" bIns="0" rtlCol="0" anchor="b">
            <a:noAutofit/>
          </a:bodyPr>
          <a:lstStyle>
            <a:lvl1pPr>
              <a:defRPr sz="2500" b="0" i="0" baseline="0">
                <a:solidFill>
                  <a:schemeClr val="accent5"/>
                </a:solidFill>
              </a:defRPr>
            </a:lvl1pPr>
          </a:lstStyle>
          <a:p>
            <a:r>
              <a:rPr lang="en-US" dirty="0"/>
              <a:t>Click to edit </a:t>
            </a:r>
            <a:br>
              <a:rPr lang="en-US" dirty="0"/>
            </a:br>
            <a:r>
              <a:rPr lang="en-US" dirty="0"/>
              <a:t>Master title style</a:t>
            </a:r>
          </a:p>
        </p:txBody>
      </p:sp>
      <p:sp>
        <p:nvSpPr>
          <p:cNvPr id="7" name="Text Placeholder 4">
            <a:extLst>
              <a:ext uri="{FF2B5EF4-FFF2-40B4-BE49-F238E27FC236}">
                <a16:creationId xmlns:a16="http://schemas.microsoft.com/office/drawing/2014/main" id="{78670897-5F6C-1C46-8349-5433E700A70A}"/>
              </a:ext>
            </a:extLst>
          </p:cNvPr>
          <p:cNvSpPr>
            <a:spLocks noGrp="1"/>
          </p:cNvSpPr>
          <p:nvPr>
            <p:ph type="body" sz="quarter" idx="12"/>
          </p:nvPr>
        </p:nvSpPr>
        <p:spPr>
          <a:xfrm>
            <a:off x="7890933" y="2692085"/>
            <a:ext cx="3748619" cy="3434079"/>
          </a:xfrm>
        </p:spPr>
        <p:txBody>
          <a:bodyPr anchor="t" anchorCtr="0"/>
          <a:lstStyle>
            <a:lvl1pPr>
              <a:lnSpc>
                <a:spcPct val="90000"/>
              </a:lnSpc>
              <a:spcBef>
                <a:spcPts val="900"/>
              </a:spcBef>
              <a:spcAft>
                <a:spcPts val="0"/>
              </a:spcAft>
              <a:buFontTx/>
              <a:buNone/>
              <a:defRPr sz="1500" b="1" i="0" baseline="0">
                <a:solidFill>
                  <a:schemeClr val="accent5"/>
                </a:solidFill>
                <a:latin typeface="+mn-lt"/>
              </a:defRPr>
            </a:lvl1pPr>
            <a:lvl2pPr marL="0" indent="0">
              <a:lnSpc>
                <a:spcPct val="90000"/>
              </a:lnSpc>
              <a:spcBef>
                <a:spcPts val="900"/>
              </a:spcBef>
              <a:spcAft>
                <a:spcPts val="600"/>
              </a:spcAft>
              <a:buClr>
                <a:schemeClr val="accent2"/>
              </a:buClr>
              <a:buFontTx/>
              <a:buNone/>
              <a:defRPr sz="1200" baseline="0">
                <a:solidFill>
                  <a:schemeClr val="tx1"/>
                </a:solidFill>
              </a:defRPr>
            </a:lvl2pPr>
            <a:lvl3pPr marL="0" indent="0">
              <a:lnSpc>
                <a:spcPct val="90000"/>
              </a:lnSpc>
              <a:spcBef>
                <a:spcPts val="900"/>
              </a:spcBef>
              <a:spcAft>
                <a:spcPts val="600"/>
              </a:spcAft>
              <a:buClr>
                <a:schemeClr val="accent2"/>
              </a:buClr>
              <a:buFontTx/>
              <a:buNone/>
              <a:defRPr sz="1200" baseline="0">
                <a:solidFill>
                  <a:schemeClr val="tx1"/>
                </a:solidFill>
              </a:defRPr>
            </a:lvl3pPr>
            <a:lvl4pPr marL="0" indent="0">
              <a:lnSpc>
                <a:spcPct val="90000"/>
              </a:lnSpc>
              <a:spcBef>
                <a:spcPts val="900"/>
              </a:spcBef>
              <a:spcAft>
                <a:spcPts val="600"/>
              </a:spcAft>
              <a:buClr>
                <a:schemeClr val="accent2"/>
              </a:buClr>
              <a:buFontTx/>
              <a:buNone/>
              <a:defRPr sz="1200" baseline="0">
                <a:solidFill>
                  <a:schemeClr val="tx1"/>
                </a:solidFill>
              </a:defRPr>
            </a:lvl4pPr>
            <a:lvl5pPr marL="0" indent="0">
              <a:lnSpc>
                <a:spcPct val="90000"/>
              </a:lnSpc>
              <a:spcBef>
                <a:spcPts val="900"/>
              </a:spcBef>
              <a:spcAft>
                <a:spcPts val="600"/>
              </a:spcAft>
              <a:buClr>
                <a:schemeClr val="accent2"/>
              </a:buClr>
              <a:buFontTx/>
              <a:buNone/>
              <a:defRPr sz="1200" baseline="0">
                <a:solidFill>
                  <a:schemeClr val="tx1"/>
                </a:solidFill>
              </a:defRPr>
            </a:lvl5pPr>
          </a:lstStyle>
          <a:p>
            <a:pPr lvl="0"/>
            <a:r>
              <a:rPr lang="en-US" dirty="0"/>
              <a:t>Click to edit Master text styles</a:t>
            </a:r>
          </a:p>
          <a:p>
            <a:pPr lvl="1"/>
            <a:r>
              <a:rPr lang="en-US" dirty="0"/>
              <a:t>Second level</a:t>
            </a:r>
          </a:p>
        </p:txBody>
      </p:sp>
      <p:pic>
        <p:nvPicPr>
          <p:cNvPr id="11" name="Shape 1701">
            <a:extLst>
              <a:ext uri="{FF2B5EF4-FFF2-40B4-BE49-F238E27FC236}">
                <a16:creationId xmlns:a16="http://schemas.microsoft.com/office/drawing/2014/main" id="{FB50DC64-0883-5F4F-B9BF-9D20A6E8B3D4}"/>
              </a:ext>
            </a:extLst>
          </p:cNvPr>
          <p:cNvPicPr preferRelativeResize="0"/>
          <p:nvPr userDrawn="1"/>
        </p:nvPicPr>
        <p:blipFill rotWithShape="1">
          <a:blip r:embed="rId2">
            <a:alphaModFix/>
          </a:blip>
          <a:srcRect l="2735"/>
          <a:stretch/>
        </p:blipFill>
        <p:spPr>
          <a:xfrm>
            <a:off x="368833" y="894198"/>
            <a:ext cx="6793967" cy="7639022"/>
          </a:xfrm>
          <a:prstGeom prst="rect">
            <a:avLst/>
          </a:prstGeom>
          <a:noFill/>
          <a:ln>
            <a:noFill/>
          </a:ln>
          <a:effectLst>
            <a:outerShdw blurRad="304800" dist="279400" dir="2700000" algn="tl" rotWithShape="0">
              <a:prstClr val="black">
                <a:alpha val="18000"/>
              </a:prstClr>
            </a:outerShdw>
          </a:effectLst>
        </p:spPr>
      </p:pic>
      <p:sp>
        <p:nvSpPr>
          <p:cNvPr id="12" name="Picture Placeholder 11">
            <a:extLst>
              <a:ext uri="{FF2B5EF4-FFF2-40B4-BE49-F238E27FC236}">
                <a16:creationId xmlns:a16="http://schemas.microsoft.com/office/drawing/2014/main" id="{CD834BF8-7074-374A-BB65-721667A4008B}"/>
              </a:ext>
            </a:extLst>
          </p:cNvPr>
          <p:cNvSpPr>
            <a:spLocks noGrp="1"/>
          </p:cNvSpPr>
          <p:nvPr>
            <p:ph type="pic" sz="quarter" idx="11"/>
          </p:nvPr>
        </p:nvSpPr>
        <p:spPr>
          <a:xfrm>
            <a:off x="675923" y="1333501"/>
            <a:ext cx="5958558" cy="3594099"/>
          </a:xfrm>
          <a:solidFill>
            <a:schemeClr val="bg2">
              <a:lumMod val="85000"/>
            </a:schemeClr>
          </a:solidFill>
        </p:spPr>
        <p:txBody>
          <a:bodyPr anchor="ctr" anchorCtr="0">
            <a:noAutofit/>
          </a:bodyPr>
          <a:lstStyle>
            <a:lvl1pPr algn="ctr">
              <a:defRPr sz="1600" cap="all" spc="300" baseline="0">
                <a:latin typeface="+mj-lt"/>
              </a:defRPr>
            </a:lvl1pPr>
          </a:lstStyle>
          <a:p>
            <a:endParaRPr lang="en-US" dirty="0"/>
          </a:p>
        </p:txBody>
      </p:sp>
      <p:sp>
        <p:nvSpPr>
          <p:cNvPr id="13" name="Slide Number Placeholder 5">
            <a:extLst>
              <a:ext uri="{FF2B5EF4-FFF2-40B4-BE49-F238E27FC236}">
                <a16:creationId xmlns:a16="http://schemas.microsoft.com/office/drawing/2014/main" id="{E886726A-B62C-9744-8484-C1525BEFD8F8}"/>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20028442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E66655-329A-3744-BC22-477F250B9F9D}"/>
              </a:ext>
            </a:extLst>
          </p:cNvPr>
          <p:cNvSpPr/>
          <p:nvPr userDrawn="1"/>
        </p:nvSpPr>
        <p:spPr>
          <a:xfrm>
            <a:off x="0" y="1"/>
            <a:ext cx="12192000" cy="118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016CA424-4051-5C43-AFC2-89F86EA2499C}"/>
              </a:ext>
            </a:extLst>
          </p:cNvPr>
          <p:cNvSpPr>
            <a:spLocks noGrp="1"/>
          </p:cNvSpPr>
          <p:nvPr>
            <p:ph type="ctrTitle" hasCustomPrompt="1"/>
          </p:nvPr>
        </p:nvSpPr>
        <p:spPr>
          <a:xfrm>
            <a:off x="575734" y="4097273"/>
            <a:ext cx="8252884" cy="2034398"/>
          </a:xfrm>
        </p:spPr>
        <p:txBody>
          <a:bodyPr anchor="b"/>
          <a:lstStyle>
            <a:lvl1pPr algn="l">
              <a:lnSpc>
                <a:spcPct val="90000"/>
              </a:lnSpc>
              <a:defRPr sz="5000" b="1" i="0" normalizeH="0" baseline="0">
                <a:solidFill>
                  <a:schemeClr val="accent5"/>
                </a:solidFill>
              </a:defRPr>
            </a:lvl1pPr>
          </a:lstStyle>
          <a:p>
            <a:r>
              <a:rPr lang="en-US" dirty="0"/>
              <a:t>Click to edit </a:t>
            </a:r>
            <a:br>
              <a:rPr lang="en-US" dirty="0"/>
            </a:br>
            <a:r>
              <a:rPr lang="en-US" dirty="0"/>
              <a:t>Master title style</a:t>
            </a:r>
          </a:p>
        </p:txBody>
      </p:sp>
      <p:pic>
        <p:nvPicPr>
          <p:cNvPr id="6" name="Picture 5">
            <a:extLst>
              <a:ext uri="{FF2B5EF4-FFF2-40B4-BE49-F238E27FC236}">
                <a16:creationId xmlns:a16="http://schemas.microsoft.com/office/drawing/2014/main" id="{F754E737-5868-2440-931B-C17F6245B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0650" y="5059751"/>
            <a:ext cx="2628900" cy="1051559"/>
          </a:xfrm>
          <a:prstGeom prst="rect">
            <a:avLst/>
          </a:prstGeom>
        </p:spPr>
      </p:pic>
      <p:sp>
        <p:nvSpPr>
          <p:cNvPr id="8" name="Slide Number Placeholder 5">
            <a:extLst>
              <a:ext uri="{FF2B5EF4-FFF2-40B4-BE49-F238E27FC236}">
                <a16:creationId xmlns:a16="http://schemas.microsoft.com/office/drawing/2014/main" id="{B0BDF058-4C65-7D4A-A77D-2F2D98FCE884}"/>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24775267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ank You with Social">
    <p:bg>
      <p:bgPr>
        <a:solidFill>
          <a:schemeClr val="accent6"/>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E66655-329A-3744-BC22-477F250B9F9D}"/>
              </a:ext>
            </a:extLst>
          </p:cNvPr>
          <p:cNvSpPr/>
          <p:nvPr userDrawn="1"/>
        </p:nvSpPr>
        <p:spPr>
          <a:xfrm>
            <a:off x="0" y="1"/>
            <a:ext cx="12192000" cy="118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D2053D77-6005-DD42-9A66-97A479F98CC6}"/>
              </a:ext>
            </a:extLst>
          </p:cNvPr>
          <p:cNvSpPr>
            <a:spLocks noGrp="1"/>
          </p:cNvSpPr>
          <p:nvPr>
            <p:ph type="ctrTitle" hasCustomPrompt="1"/>
          </p:nvPr>
        </p:nvSpPr>
        <p:spPr>
          <a:xfrm>
            <a:off x="575734" y="4097273"/>
            <a:ext cx="8252884" cy="2034398"/>
          </a:xfrm>
        </p:spPr>
        <p:txBody>
          <a:bodyPr anchor="b"/>
          <a:lstStyle>
            <a:lvl1pPr algn="l">
              <a:lnSpc>
                <a:spcPct val="90000"/>
              </a:lnSpc>
              <a:defRPr sz="5000" b="1" i="0" normalizeH="0" baseline="0">
                <a:solidFill>
                  <a:schemeClr val="accent5"/>
                </a:solidFill>
              </a:defRPr>
            </a:lvl1pPr>
          </a:lstStyle>
          <a:p>
            <a:r>
              <a:rPr lang="en-US" dirty="0"/>
              <a:t>Click to edit </a:t>
            </a:r>
            <a:br>
              <a:rPr lang="en-US" dirty="0"/>
            </a:br>
            <a:r>
              <a:rPr lang="en-US" dirty="0"/>
              <a:t>Master title style</a:t>
            </a:r>
          </a:p>
        </p:txBody>
      </p:sp>
      <p:pic>
        <p:nvPicPr>
          <p:cNvPr id="23" name="Picture 22">
            <a:extLst>
              <a:ext uri="{FF2B5EF4-FFF2-40B4-BE49-F238E27FC236}">
                <a16:creationId xmlns:a16="http://schemas.microsoft.com/office/drawing/2014/main" id="{2C829367-63B8-B04F-BC5C-4D9F026112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0650" y="5059751"/>
            <a:ext cx="2628900" cy="1051559"/>
          </a:xfrm>
          <a:prstGeom prst="rect">
            <a:avLst/>
          </a:prstGeom>
        </p:spPr>
      </p:pic>
      <p:sp>
        <p:nvSpPr>
          <p:cNvPr id="25" name="Title 1">
            <a:extLst>
              <a:ext uri="{FF2B5EF4-FFF2-40B4-BE49-F238E27FC236}">
                <a16:creationId xmlns:a16="http://schemas.microsoft.com/office/drawing/2014/main" id="{EE9012DB-CBB3-034C-B00B-C8DCC62A6811}"/>
              </a:ext>
            </a:extLst>
          </p:cNvPr>
          <p:cNvSpPr txBox="1">
            <a:spLocks/>
          </p:cNvSpPr>
          <p:nvPr userDrawn="1"/>
        </p:nvSpPr>
        <p:spPr>
          <a:xfrm>
            <a:off x="9439025" y="1814945"/>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26" name="Title 1">
            <a:extLst>
              <a:ext uri="{FF2B5EF4-FFF2-40B4-BE49-F238E27FC236}">
                <a16:creationId xmlns:a16="http://schemas.microsoft.com/office/drawing/2014/main" id="{18131ADC-006E-2546-BBF5-1A229912D962}"/>
              </a:ext>
            </a:extLst>
          </p:cNvPr>
          <p:cNvSpPr txBox="1">
            <a:spLocks/>
          </p:cNvSpPr>
          <p:nvPr userDrawn="1"/>
        </p:nvSpPr>
        <p:spPr>
          <a:xfrm>
            <a:off x="9439025" y="2241983"/>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27" name="Title 1">
            <a:extLst>
              <a:ext uri="{FF2B5EF4-FFF2-40B4-BE49-F238E27FC236}">
                <a16:creationId xmlns:a16="http://schemas.microsoft.com/office/drawing/2014/main" id="{F625FDB2-79A0-C24C-AADC-DA2BF55F2A01}"/>
              </a:ext>
            </a:extLst>
          </p:cNvPr>
          <p:cNvSpPr txBox="1">
            <a:spLocks/>
          </p:cNvSpPr>
          <p:nvPr userDrawn="1"/>
        </p:nvSpPr>
        <p:spPr>
          <a:xfrm>
            <a:off x="9439025" y="3523095"/>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28" name="Title 1">
            <a:extLst>
              <a:ext uri="{FF2B5EF4-FFF2-40B4-BE49-F238E27FC236}">
                <a16:creationId xmlns:a16="http://schemas.microsoft.com/office/drawing/2014/main" id="{7C1EF4D1-BC6D-DB4C-82F9-659A779CD976}"/>
              </a:ext>
            </a:extLst>
          </p:cNvPr>
          <p:cNvSpPr txBox="1">
            <a:spLocks/>
          </p:cNvSpPr>
          <p:nvPr userDrawn="1"/>
        </p:nvSpPr>
        <p:spPr>
          <a:xfrm>
            <a:off x="9439025" y="3096059"/>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sp>
        <p:nvSpPr>
          <p:cNvPr id="29" name="Title 1">
            <a:extLst>
              <a:ext uri="{FF2B5EF4-FFF2-40B4-BE49-F238E27FC236}">
                <a16:creationId xmlns:a16="http://schemas.microsoft.com/office/drawing/2014/main" id="{8B7E1534-029E-A244-A106-175F6796896F}"/>
              </a:ext>
            </a:extLst>
          </p:cNvPr>
          <p:cNvSpPr txBox="1">
            <a:spLocks/>
          </p:cNvSpPr>
          <p:nvPr userDrawn="1"/>
        </p:nvSpPr>
        <p:spPr>
          <a:xfrm>
            <a:off x="9439025" y="2669021"/>
            <a:ext cx="1254376" cy="155518"/>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normalizeH="0" baseline="0">
                <a:solidFill>
                  <a:schemeClr val="accent2"/>
                </a:solidFill>
                <a:latin typeface="Rockwell" panose="02060603020205020403" pitchFamily="18" charset="77"/>
                <a:ea typeface="+mj-ea"/>
                <a:cs typeface="+mj-cs"/>
              </a:defRPr>
            </a:lvl1pPr>
          </a:lstStyle>
          <a:p>
            <a:r>
              <a:rPr lang="en-US" sz="1050" b="0" dirty="0" err="1">
                <a:solidFill>
                  <a:schemeClr val="bg1"/>
                </a:solidFill>
              </a:rPr>
              <a:t>CAforPrunes</a:t>
            </a:r>
            <a:endParaRPr lang="en-US" sz="1050" b="0" dirty="0">
              <a:solidFill>
                <a:schemeClr val="bg1"/>
              </a:solidFill>
            </a:endParaRPr>
          </a:p>
        </p:txBody>
      </p:sp>
      <p:pic>
        <p:nvPicPr>
          <p:cNvPr id="30" name="Picture 29">
            <a:extLst>
              <a:ext uri="{FF2B5EF4-FFF2-40B4-BE49-F238E27FC236}">
                <a16:creationId xmlns:a16="http://schemas.microsoft.com/office/drawing/2014/main" id="{8FA727B5-8DF7-6744-8C54-2FB6631402BC}"/>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8979914" y="1760471"/>
            <a:ext cx="293281" cy="293281"/>
          </a:xfrm>
          <a:prstGeom prst="rect">
            <a:avLst/>
          </a:prstGeom>
          <a:noFill/>
        </p:spPr>
      </p:pic>
      <p:pic>
        <p:nvPicPr>
          <p:cNvPr id="31" name="Picture 30">
            <a:extLst>
              <a:ext uri="{FF2B5EF4-FFF2-40B4-BE49-F238E27FC236}">
                <a16:creationId xmlns:a16="http://schemas.microsoft.com/office/drawing/2014/main" id="{2B8681CD-3FA9-B745-8D1B-D62231CBF144}"/>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8979914" y="2176168"/>
            <a:ext cx="293281" cy="293281"/>
          </a:xfrm>
          <a:prstGeom prst="rect">
            <a:avLst/>
          </a:prstGeom>
        </p:spPr>
      </p:pic>
      <p:pic>
        <p:nvPicPr>
          <p:cNvPr id="32" name="Picture 31">
            <a:extLst>
              <a:ext uri="{FF2B5EF4-FFF2-40B4-BE49-F238E27FC236}">
                <a16:creationId xmlns:a16="http://schemas.microsoft.com/office/drawing/2014/main" id="{9A93EDF1-A648-6744-AE01-7434177AC0C9}"/>
              </a:ext>
            </a:extLst>
          </p:cNvPr>
          <p:cNvPicPr>
            <a:picLocks noChangeAspect="1"/>
          </p:cNvPicPr>
          <p:nvPr userDrawn="1"/>
        </p:nvPicPr>
        <p:blipFill>
          <a:blip r:embed="rId5" cstate="screen">
            <a:biLevel thresh="25000"/>
            <a:extLst>
              <a:ext uri="{28A0092B-C50C-407E-A947-70E740481C1C}">
                <a14:useLocalDpi xmlns:a14="http://schemas.microsoft.com/office/drawing/2010/main"/>
              </a:ext>
            </a:extLst>
          </a:blip>
          <a:stretch>
            <a:fillRect/>
          </a:stretch>
        </p:blipFill>
        <p:spPr>
          <a:xfrm>
            <a:off x="8979914" y="2591865"/>
            <a:ext cx="293281" cy="293281"/>
          </a:xfrm>
          <a:prstGeom prst="rect">
            <a:avLst/>
          </a:prstGeom>
        </p:spPr>
      </p:pic>
      <p:pic>
        <p:nvPicPr>
          <p:cNvPr id="33" name="Picture 32">
            <a:extLst>
              <a:ext uri="{FF2B5EF4-FFF2-40B4-BE49-F238E27FC236}">
                <a16:creationId xmlns:a16="http://schemas.microsoft.com/office/drawing/2014/main" id="{88DBFD30-4EE4-C542-A26B-2B19544E54CC}"/>
              </a:ext>
            </a:extLst>
          </p:cNvPr>
          <p:cNvPicPr>
            <a:picLocks noChangeAspect="1"/>
          </p:cNvPicPr>
          <p:nvPr userDrawn="1"/>
        </p:nvPicPr>
        <p:blipFill>
          <a:blip r:embed="rId6" cstate="screen">
            <a:biLevel thresh="25000"/>
            <a:extLst>
              <a:ext uri="{28A0092B-C50C-407E-A947-70E740481C1C}">
                <a14:useLocalDpi xmlns:a14="http://schemas.microsoft.com/office/drawing/2010/main"/>
              </a:ext>
            </a:extLst>
          </a:blip>
          <a:stretch>
            <a:fillRect/>
          </a:stretch>
        </p:blipFill>
        <p:spPr>
          <a:xfrm>
            <a:off x="8979914" y="3462879"/>
            <a:ext cx="293281" cy="293281"/>
          </a:xfrm>
          <a:prstGeom prst="rect">
            <a:avLst/>
          </a:prstGeom>
        </p:spPr>
      </p:pic>
      <p:pic>
        <p:nvPicPr>
          <p:cNvPr id="34" name="Picture 33">
            <a:extLst>
              <a:ext uri="{FF2B5EF4-FFF2-40B4-BE49-F238E27FC236}">
                <a16:creationId xmlns:a16="http://schemas.microsoft.com/office/drawing/2014/main" id="{B459901C-36A0-E644-B8C5-49E6B3E0CD31}"/>
              </a:ext>
            </a:extLst>
          </p:cNvPr>
          <p:cNvPicPr>
            <a:picLocks noChangeAspect="1"/>
          </p:cNvPicPr>
          <p:nvPr userDrawn="1"/>
        </p:nvPicPr>
        <p:blipFill>
          <a:blip r:embed="rId7" cstate="screen">
            <a:biLevel thresh="25000"/>
            <a:extLst>
              <a:ext uri="{28A0092B-C50C-407E-A947-70E740481C1C}">
                <a14:useLocalDpi xmlns:a14="http://schemas.microsoft.com/office/drawing/2010/main"/>
              </a:ext>
            </a:extLst>
          </a:blip>
          <a:stretch>
            <a:fillRect/>
          </a:stretch>
        </p:blipFill>
        <p:spPr>
          <a:xfrm>
            <a:off x="8960104" y="3007562"/>
            <a:ext cx="332901" cy="332901"/>
          </a:xfrm>
          <a:prstGeom prst="rect">
            <a:avLst/>
          </a:prstGeom>
        </p:spPr>
      </p:pic>
      <p:cxnSp>
        <p:nvCxnSpPr>
          <p:cNvPr id="35" name="Straight Connector 34">
            <a:extLst>
              <a:ext uri="{FF2B5EF4-FFF2-40B4-BE49-F238E27FC236}">
                <a16:creationId xmlns:a16="http://schemas.microsoft.com/office/drawing/2014/main" id="{5753D5FC-AE31-6D41-A539-D0652A16D134}"/>
              </a:ext>
            </a:extLst>
          </p:cNvPr>
          <p:cNvCxnSpPr>
            <a:cxnSpLocks/>
          </p:cNvCxnSpPr>
          <p:nvPr userDrawn="1"/>
        </p:nvCxnSpPr>
        <p:spPr>
          <a:xfrm>
            <a:off x="8931061" y="1814945"/>
            <a:ext cx="0" cy="18911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E4F35B83-9644-6041-B7EB-AD976A38C84E}"/>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9094055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D92511-87FE-7E4D-8AC6-DE9880CC6EC9}"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2FD8C-80E9-0D48-B9AF-7A11FE335F0D}" type="slidenum">
              <a:rPr lang="en-US" smtClean="0"/>
              <a:t>‹#›</a:t>
            </a:fld>
            <a:endParaRPr lang="en-US"/>
          </a:p>
        </p:txBody>
      </p:sp>
    </p:spTree>
    <p:extLst>
      <p:ext uri="{BB962C8B-B14F-4D97-AF65-F5344CB8AC3E}">
        <p14:creationId xmlns:p14="http://schemas.microsoft.com/office/powerpoint/2010/main" val="28165179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D92511-87FE-7E4D-8AC6-DE9880CC6EC9}"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2FD8C-80E9-0D48-B9AF-7A11FE335F0D}" type="slidenum">
              <a:rPr lang="en-US" smtClean="0"/>
              <a:t>‹#›</a:t>
            </a:fld>
            <a:endParaRPr lang="en-US"/>
          </a:p>
        </p:txBody>
      </p:sp>
    </p:spTree>
    <p:extLst>
      <p:ext uri="{BB962C8B-B14F-4D97-AF65-F5344CB8AC3E}">
        <p14:creationId xmlns:p14="http://schemas.microsoft.com/office/powerpoint/2010/main" val="32931406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D92511-87FE-7E4D-8AC6-DE9880CC6EC9}"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2FD8C-80E9-0D48-B9AF-7A11FE335F0D}" type="slidenum">
              <a:rPr lang="en-US" smtClean="0"/>
              <a:t>‹#›</a:t>
            </a:fld>
            <a:endParaRPr lang="en-US"/>
          </a:p>
        </p:txBody>
      </p:sp>
    </p:spTree>
    <p:extLst>
      <p:ext uri="{BB962C8B-B14F-4D97-AF65-F5344CB8AC3E}">
        <p14:creationId xmlns:p14="http://schemas.microsoft.com/office/powerpoint/2010/main" val="28289209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D92511-87FE-7E4D-8AC6-DE9880CC6EC9}"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2FD8C-80E9-0D48-B9AF-7A11FE335F0D}" type="slidenum">
              <a:rPr lang="en-US" smtClean="0"/>
              <a:t>‹#›</a:t>
            </a:fld>
            <a:endParaRPr lang="en-US"/>
          </a:p>
        </p:txBody>
      </p:sp>
    </p:spTree>
    <p:extLst>
      <p:ext uri="{BB962C8B-B14F-4D97-AF65-F5344CB8AC3E}">
        <p14:creationId xmlns:p14="http://schemas.microsoft.com/office/powerpoint/2010/main" val="37040775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D92511-87FE-7E4D-8AC6-DE9880CC6EC9}"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92FD8C-80E9-0D48-B9AF-7A11FE335F0D}" type="slidenum">
              <a:rPr lang="en-US" smtClean="0"/>
              <a:t>‹#›</a:t>
            </a:fld>
            <a:endParaRPr lang="en-US"/>
          </a:p>
        </p:txBody>
      </p:sp>
    </p:spTree>
    <p:extLst>
      <p:ext uri="{BB962C8B-B14F-4D97-AF65-F5344CB8AC3E}">
        <p14:creationId xmlns:p14="http://schemas.microsoft.com/office/powerpoint/2010/main" val="370663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with log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6F0351A9-1F64-AC4C-BAEE-CD55B58FFD7D}"/>
              </a:ext>
            </a:extLst>
          </p:cNvPr>
          <p:cNvSpPr>
            <a:spLocks noGrp="1"/>
          </p:cNvSpPr>
          <p:nvPr>
            <p:ph type="title" hasCustomPrompt="1"/>
          </p:nvPr>
        </p:nvSpPr>
        <p:spPr>
          <a:xfrm>
            <a:off x="575733" y="1333500"/>
            <a:ext cx="5418667" cy="1061358"/>
          </a:xfrm>
          <a:prstGeom prst="rect">
            <a:avLst/>
          </a:prstGeom>
        </p:spPr>
        <p:txBody>
          <a:bodyPr vert="horz" lIns="0" tIns="0" rIns="0" bIns="0" rtlCol="0" anchor="b">
            <a:noAutofit/>
          </a:bodyPr>
          <a:lstStyle>
            <a:lvl1pPr algn="r">
              <a:defRPr sz="2500" b="0" i="0" baseline="0"/>
            </a:lvl1pPr>
          </a:lstStyle>
          <a:p>
            <a:r>
              <a:rPr lang="en-US" dirty="0"/>
              <a:t>Click to edit</a:t>
            </a:r>
            <a:br>
              <a:rPr lang="en-US" dirty="0"/>
            </a:br>
            <a:r>
              <a:rPr lang="en-US" dirty="0"/>
              <a:t>Master title style</a:t>
            </a:r>
          </a:p>
        </p:txBody>
      </p:sp>
      <p:sp>
        <p:nvSpPr>
          <p:cNvPr id="6" name="Rectangle 5">
            <a:extLst>
              <a:ext uri="{FF2B5EF4-FFF2-40B4-BE49-F238E27FC236}">
                <a16:creationId xmlns:a16="http://schemas.microsoft.com/office/drawing/2014/main" id="{2F690336-DF59-5A46-BF04-C5A3F27CCF8C}"/>
              </a:ext>
            </a:extLst>
          </p:cNvPr>
          <p:cNvSpPr/>
          <p:nvPr userDrawn="1"/>
        </p:nvSpPr>
        <p:spPr>
          <a:xfrm>
            <a:off x="0" y="2670629"/>
            <a:ext cx="12200789" cy="4187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4">
            <a:extLst>
              <a:ext uri="{FF2B5EF4-FFF2-40B4-BE49-F238E27FC236}">
                <a16:creationId xmlns:a16="http://schemas.microsoft.com/office/drawing/2014/main" id="{B607E3C4-C25A-474C-BAAD-8408DE404B91}"/>
              </a:ext>
            </a:extLst>
          </p:cNvPr>
          <p:cNvSpPr>
            <a:spLocks noGrp="1"/>
          </p:cNvSpPr>
          <p:nvPr>
            <p:ph type="body" sz="quarter" idx="12"/>
          </p:nvPr>
        </p:nvSpPr>
        <p:spPr>
          <a:xfrm>
            <a:off x="6197601" y="2939144"/>
            <a:ext cx="5441951" cy="2581333"/>
          </a:xfrm>
        </p:spPr>
        <p:txBody>
          <a:bodyPr/>
          <a:lstStyle>
            <a:lvl1pPr>
              <a:defRPr baseline="0">
                <a:solidFill>
                  <a:schemeClr val="bg2"/>
                </a:solidFill>
              </a:defRPr>
            </a:lvl1pPr>
            <a:lvl2pPr>
              <a:buClr>
                <a:schemeClr val="accent2"/>
              </a:buClr>
              <a:defRPr baseline="0">
                <a:solidFill>
                  <a:schemeClr val="bg2"/>
                </a:solidFill>
              </a:defRPr>
            </a:lvl2pPr>
            <a:lvl3pPr>
              <a:buClr>
                <a:schemeClr val="accent2"/>
              </a:buClr>
              <a:defRPr baseline="0">
                <a:solidFill>
                  <a:schemeClr val="bg2"/>
                </a:solidFill>
              </a:defRPr>
            </a:lvl3pPr>
            <a:lvl4pPr>
              <a:buClr>
                <a:schemeClr val="accent2"/>
              </a:buClr>
              <a:defRPr baseline="0">
                <a:solidFill>
                  <a:schemeClr val="bg2"/>
                </a:solidFill>
              </a:defRPr>
            </a:lvl4pPr>
            <a:lvl5pPr>
              <a:buClr>
                <a:schemeClr val="accent2"/>
              </a:buClr>
              <a:defRPr baseline="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EC08EED2-D16F-DD49-B9FB-CC2CD12A6C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5822"/>
          <a:stretch/>
        </p:blipFill>
        <p:spPr>
          <a:xfrm>
            <a:off x="571776" y="5819346"/>
            <a:ext cx="2628624" cy="776712"/>
          </a:xfrm>
          <a:prstGeom prst="rect">
            <a:avLst/>
          </a:prstGeom>
        </p:spPr>
      </p:pic>
      <p:sp>
        <p:nvSpPr>
          <p:cNvPr id="11" name="Slide Number Placeholder 5">
            <a:extLst>
              <a:ext uri="{FF2B5EF4-FFF2-40B4-BE49-F238E27FC236}">
                <a16:creationId xmlns:a16="http://schemas.microsoft.com/office/drawing/2014/main" id="{24039B62-5B71-3C41-9A84-D97546C7A601}"/>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554435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D92511-87FE-7E4D-8AC6-DE9880CC6EC9}"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92FD8C-80E9-0D48-B9AF-7A11FE335F0D}" type="slidenum">
              <a:rPr lang="en-US" smtClean="0"/>
              <a:t>‹#›</a:t>
            </a:fld>
            <a:endParaRPr lang="en-US"/>
          </a:p>
        </p:txBody>
      </p:sp>
    </p:spTree>
    <p:extLst>
      <p:ext uri="{BB962C8B-B14F-4D97-AF65-F5344CB8AC3E}">
        <p14:creationId xmlns:p14="http://schemas.microsoft.com/office/powerpoint/2010/main" val="42002353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92511-87FE-7E4D-8AC6-DE9880CC6EC9}"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92FD8C-80E9-0D48-B9AF-7A11FE335F0D}" type="slidenum">
              <a:rPr lang="en-US" smtClean="0"/>
              <a:t>‹#›</a:t>
            </a:fld>
            <a:endParaRPr lang="en-US"/>
          </a:p>
        </p:txBody>
      </p:sp>
    </p:spTree>
    <p:extLst>
      <p:ext uri="{BB962C8B-B14F-4D97-AF65-F5344CB8AC3E}">
        <p14:creationId xmlns:p14="http://schemas.microsoft.com/office/powerpoint/2010/main" val="21187141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D92511-87FE-7E4D-8AC6-DE9880CC6EC9}"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2FD8C-80E9-0D48-B9AF-7A11FE335F0D}" type="slidenum">
              <a:rPr lang="en-US" smtClean="0"/>
              <a:t>‹#›</a:t>
            </a:fld>
            <a:endParaRPr lang="en-US"/>
          </a:p>
        </p:txBody>
      </p:sp>
    </p:spTree>
    <p:extLst>
      <p:ext uri="{BB962C8B-B14F-4D97-AF65-F5344CB8AC3E}">
        <p14:creationId xmlns:p14="http://schemas.microsoft.com/office/powerpoint/2010/main" val="37861646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D92511-87FE-7E4D-8AC6-DE9880CC6EC9}"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2FD8C-80E9-0D48-B9AF-7A11FE335F0D}" type="slidenum">
              <a:rPr lang="en-US" smtClean="0"/>
              <a:t>‹#›</a:t>
            </a:fld>
            <a:endParaRPr lang="en-US"/>
          </a:p>
        </p:txBody>
      </p:sp>
    </p:spTree>
    <p:extLst>
      <p:ext uri="{BB962C8B-B14F-4D97-AF65-F5344CB8AC3E}">
        <p14:creationId xmlns:p14="http://schemas.microsoft.com/office/powerpoint/2010/main" val="41556390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D92511-87FE-7E4D-8AC6-DE9880CC6EC9}"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2FD8C-80E9-0D48-B9AF-7A11FE335F0D}" type="slidenum">
              <a:rPr lang="en-US" smtClean="0"/>
              <a:t>‹#›</a:t>
            </a:fld>
            <a:endParaRPr lang="en-US"/>
          </a:p>
        </p:txBody>
      </p:sp>
    </p:spTree>
    <p:extLst>
      <p:ext uri="{BB962C8B-B14F-4D97-AF65-F5344CB8AC3E}">
        <p14:creationId xmlns:p14="http://schemas.microsoft.com/office/powerpoint/2010/main" val="41059951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D92511-87FE-7E4D-8AC6-DE9880CC6EC9}"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2FD8C-80E9-0D48-B9AF-7A11FE335F0D}" type="slidenum">
              <a:rPr lang="en-US" smtClean="0"/>
              <a:t>‹#›</a:t>
            </a:fld>
            <a:endParaRPr lang="en-US"/>
          </a:p>
        </p:txBody>
      </p:sp>
    </p:spTree>
    <p:extLst>
      <p:ext uri="{BB962C8B-B14F-4D97-AF65-F5344CB8AC3E}">
        <p14:creationId xmlns:p14="http://schemas.microsoft.com/office/powerpoint/2010/main" val="400518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D35C6E-B132-8742-BD93-AB3F0F936979}"/>
              </a:ext>
            </a:extLst>
          </p:cNvPr>
          <p:cNvSpPr/>
          <p:nvPr userDrawn="1"/>
        </p:nvSpPr>
        <p:spPr>
          <a:xfrm>
            <a:off x="-1" y="6286500"/>
            <a:ext cx="12192001"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7EF037E-D5CA-474B-97AB-4ACE2DE511CF}"/>
              </a:ext>
            </a:extLst>
          </p:cNvPr>
          <p:cNvSpPr>
            <a:spLocks noGrp="1"/>
          </p:cNvSpPr>
          <p:nvPr>
            <p:ph type="title"/>
          </p:nvPr>
        </p:nvSpPr>
        <p:spPr>
          <a:xfrm>
            <a:off x="576072" y="365125"/>
            <a:ext cx="11064240" cy="82296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EE1711-83E4-4466-B8A9-BF9FBFF7F1C2}"/>
              </a:ext>
            </a:extLst>
          </p:cNvPr>
          <p:cNvSpPr>
            <a:spLocks noGrp="1"/>
          </p:cNvSpPr>
          <p:nvPr>
            <p:ph idx="1"/>
          </p:nvPr>
        </p:nvSpPr>
        <p:spPr>
          <a:xfrm>
            <a:off x="576072" y="1333499"/>
            <a:ext cx="11064240" cy="479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AADCF78C-260B-3C4E-A8A4-7B80AE6FB664}"/>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93414573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7729E1-7CAD-6A45-A89D-284EA8E7951A}"/>
              </a:ext>
            </a:extLst>
          </p:cNvPr>
          <p:cNvSpPr/>
          <p:nvPr userDrawn="1"/>
        </p:nvSpPr>
        <p:spPr>
          <a:xfrm>
            <a:off x="-1" y="6286500"/>
            <a:ext cx="12192001"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7EF037E-D5CA-474B-97AB-4ACE2DE511CF}"/>
              </a:ext>
            </a:extLst>
          </p:cNvPr>
          <p:cNvSpPr>
            <a:spLocks noGrp="1"/>
          </p:cNvSpPr>
          <p:nvPr>
            <p:ph type="title"/>
          </p:nvPr>
        </p:nvSpPr>
        <p:spPr>
          <a:xfrm>
            <a:off x="575735" y="365125"/>
            <a:ext cx="11064575" cy="82296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EE1711-83E4-4466-B8A9-BF9FBFF7F1C2}"/>
              </a:ext>
            </a:extLst>
          </p:cNvPr>
          <p:cNvSpPr>
            <a:spLocks noGrp="1"/>
          </p:cNvSpPr>
          <p:nvPr>
            <p:ph idx="1"/>
          </p:nvPr>
        </p:nvSpPr>
        <p:spPr>
          <a:xfrm>
            <a:off x="575735" y="1920240"/>
            <a:ext cx="11064576" cy="4206240"/>
          </a:xfrm>
        </p:spPr>
        <p:txBody>
          <a:bodyPr/>
          <a:lstStyle>
            <a:lvl1pPr>
              <a:spcBef>
                <a:spcPts val="9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ubtitle 2">
            <a:extLst>
              <a:ext uri="{FF2B5EF4-FFF2-40B4-BE49-F238E27FC236}">
                <a16:creationId xmlns:a16="http://schemas.microsoft.com/office/drawing/2014/main" id="{986F3007-923D-421D-9151-6B92D9570E03}"/>
              </a:ext>
            </a:extLst>
          </p:cNvPr>
          <p:cNvSpPr>
            <a:spLocks noGrp="1"/>
          </p:cNvSpPr>
          <p:nvPr>
            <p:ph type="subTitle" idx="13"/>
          </p:nvPr>
        </p:nvSpPr>
        <p:spPr>
          <a:xfrm>
            <a:off x="575736" y="1333500"/>
            <a:ext cx="11064569" cy="403860"/>
          </a:xfrm>
        </p:spPr>
        <p:txBody>
          <a:bodyPr anchor="t"/>
          <a:lstStyle>
            <a:lvl1pPr marL="0" indent="0" algn="l">
              <a:lnSpc>
                <a:spcPct val="100000"/>
              </a:lnSpc>
              <a:spcBef>
                <a:spcPts val="0"/>
              </a:spcBef>
              <a:buNone/>
              <a:defRPr sz="1200" b="0" i="0" cap="all" spc="20" baseline="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Slide Number Placeholder 5">
            <a:extLst>
              <a:ext uri="{FF2B5EF4-FFF2-40B4-BE49-F238E27FC236}">
                <a16:creationId xmlns:a16="http://schemas.microsoft.com/office/drawing/2014/main" id="{060091CD-96C7-E944-ABFD-CAD4A2B36A57}"/>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52102667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3710F0-F6E4-4F4D-9CCE-135AB8985B0D}"/>
              </a:ext>
            </a:extLst>
          </p:cNvPr>
          <p:cNvSpPr>
            <a:spLocks noGrp="1"/>
          </p:cNvSpPr>
          <p:nvPr>
            <p:ph type="title"/>
          </p:nvPr>
        </p:nvSpPr>
        <p:spPr>
          <a:xfrm>
            <a:off x="576072" y="365127"/>
            <a:ext cx="11064240" cy="823912"/>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416420-4D99-4DB7-BB94-9FCE4D078212}"/>
              </a:ext>
            </a:extLst>
          </p:cNvPr>
          <p:cNvSpPr>
            <a:spLocks noGrp="1"/>
          </p:cNvSpPr>
          <p:nvPr>
            <p:ph type="body" idx="1"/>
          </p:nvPr>
        </p:nvSpPr>
        <p:spPr>
          <a:xfrm>
            <a:off x="576072" y="1333501"/>
            <a:ext cx="11064240" cy="4792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EF617AF-EEA8-4A0B-A91A-7E4A6937A41C}"/>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1902665441"/>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51" r:id="rId3"/>
    <p:sldLayoutId id="2147483664" r:id="rId4"/>
    <p:sldLayoutId id="2147483686" r:id="rId5"/>
    <p:sldLayoutId id="2147483687" r:id="rId6"/>
    <p:sldLayoutId id="2147483670" r:id="rId7"/>
    <p:sldLayoutId id="2147483661" r:id="rId8"/>
    <p:sldLayoutId id="2147483650" r:id="rId9"/>
    <p:sldLayoutId id="2147483665" r:id="rId10"/>
    <p:sldLayoutId id="2147483667" r:id="rId11"/>
    <p:sldLayoutId id="2147483663" r:id="rId12"/>
    <p:sldLayoutId id="2147483654" r:id="rId13"/>
    <p:sldLayoutId id="2147483652" r:id="rId14"/>
    <p:sldLayoutId id="2147483653" r:id="rId15"/>
    <p:sldLayoutId id="2147483671" r:id="rId16"/>
    <p:sldLayoutId id="2147483685" r:id="rId17"/>
    <p:sldLayoutId id="2147483684" r:id="rId18"/>
    <p:sldLayoutId id="2147483683" r:id="rId19"/>
    <p:sldLayoutId id="2147483681" r:id="rId20"/>
    <p:sldLayoutId id="2147483680" r:id="rId21"/>
    <p:sldLayoutId id="2147483679" r:id="rId22"/>
    <p:sldLayoutId id="2147483675" r:id="rId23"/>
    <p:sldLayoutId id="2147483682" r:id="rId24"/>
    <p:sldLayoutId id="2147483676" r:id="rId25"/>
    <p:sldLayoutId id="2147483655" r:id="rId26"/>
    <p:sldLayoutId id="2147483688" r:id="rId27"/>
    <p:sldLayoutId id="2147483689" r:id="rId28"/>
  </p:sldLayoutIdLst>
  <p:hf hdr="0" ftr="0" dt="0"/>
  <p:txStyles>
    <p:titleStyle>
      <a:lvl1pPr algn="l" defTabSz="685800" rtl="0" eaLnBrk="1" latinLnBrk="0" hangingPunct="1">
        <a:lnSpc>
          <a:spcPct val="90000"/>
        </a:lnSpc>
        <a:spcBef>
          <a:spcPct val="0"/>
        </a:spcBef>
        <a:buNone/>
        <a:defRPr sz="2000" b="0" i="0" kern="1200" baseline="0">
          <a:solidFill>
            <a:schemeClr val="accent2"/>
          </a:solidFill>
          <a:latin typeface="Rockwell" panose="02060603020205020403" pitchFamily="18" charset="77"/>
          <a:ea typeface="+mj-ea"/>
          <a:cs typeface="+mj-cs"/>
        </a:defRPr>
      </a:lvl1pPr>
    </p:titleStyle>
    <p:bodyStyle>
      <a:lvl1pPr marL="0" indent="0" algn="l" defTabSz="685800" rtl="0" eaLnBrk="1" latinLnBrk="0" hangingPunct="1">
        <a:lnSpc>
          <a:spcPct val="100000"/>
        </a:lnSpc>
        <a:spcBef>
          <a:spcPts val="900"/>
        </a:spcBef>
        <a:spcAft>
          <a:spcPts val="600"/>
        </a:spcAft>
        <a:buFont typeface="Arial" panose="020B0604020202020204" pitchFamily="34" charset="0"/>
        <a:buNone/>
        <a:defRPr sz="1500" kern="1200" baseline="0">
          <a:solidFill>
            <a:schemeClr val="tx1"/>
          </a:solidFill>
          <a:latin typeface="Calibri Light" panose="020F0302020204030204" pitchFamily="34" charset="0"/>
          <a:ea typeface="+mn-ea"/>
          <a:cs typeface="+mn-cs"/>
        </a:defRPr>
      </a:lvl1pPr>
      <a:lvl2pPr marL="171450" indent="-171450" algn="l" defTabSz="685800" rtl="0" eaLnBrk="1" latinLnBrk="0" hangingPunct="1">
        <a:lnSpc>
          <a:spcPct val="100000"/>
        </a:lnSpc>
        <a:spcBef>
          <a:spcPts val="0"/>
        </a:spcBef>
        <a:spcAft>
          <a:spcPts val="600"/>
        </a:spcAft>
        <a:buClr>
          <a:schemeClr val="accent2"/>
        </a:buClr>
        <a:buFont typeface="Arial" panose="020B0604020202020204" pitchFamily="34" charset="0"/>
        <a:buChar char="•"/>
        <a:defRPr sz="1500" kern="1200" baseline="0">
          <a:solidFill>
            <a:schemeClr val="tx1"/>
          </a:solidFill>
          <a:latin typeface="Calibri Light" panose="020F0302020204030204" pitchFamily="34" charset="0"/>
          <a:ea typeface="+mn-ea"/>
          <a:cs typeface="+mn-cs"/>
        </a:defRPr>
      </a:lvl2pPr>
      <a:lvl3pPr marL="342900" indent="-150876" algn="l" defTabSz="685800" rtl="0" eaLnBrk="1" latinLnBrk="0" hangingPunct="1">
        <a:lnSpc>
          <a:spcPct val="110000"/>
        </a:lnSpc>
        <a:spcBef>
          <a:spcPts val="0"/>
        </a:spcBef>
        <a:spcAft>
          <a:spcPts val="375"/>
        </a:spcAft>
        <a:buClr>
          <a:schemeClr val="accent2"/>
        </a:buClr>
        <a:buFont typeface="Arial" panose="020B0604020202020204" pitchFamily="34" charset="0"/>
        <a:buChar char="–"/>
        <a:defRPr sz="1200" kern="1200" baseline="0">
          <a:solidFill>
            <a:schemeClr val="tx1"/>
          </a:solidFill>
          <a:latin typeface="Calibri Light" panose="020F0302020204030204" pitchFamily="34" charset="0"/>
          <a:ea typeface="+mn-ea"/>
          <a:cs typeface="+mn-cs"/>
        </a:defRPr>
      </a:lvl3pPr>
      <a:lvl4pPr marL="514350" indent="-171450" algn="l" defTabSz="685800" rtl="0" eaLnBrk="1" latinLnBrk="0" hangingPunct="1">
        <a:lnSpc>
          <a:spcPct val="110000"/>
        </a:lnSpc>
        <a:spcBef>
          <a:spcPts val="0"/>
        </a:spcBef>
        <a:spcAft>
          <a:spcPts val="375"/>
        </a:spcAft>
        <a:buClr>
          <a:schemeClr val="accent2"/>
        </a:buClr>
        <a:buFont typeface="Arial" panose="020B0604020202020204" pitchFamily="34" charset="0"/>
        <a:buChar char="•"/>
        <a:defRPr sz="1050" kern="1200" baseline="0">
          <a:solidFill>
            <a:schemeClr val="tx1"/>
          </a:solidFill>
          <a:latin typeface="Calibri Light" panose="020F0302020204030204" pitchFamily="34" charset="0"/>
          <a:ea typeface="+mn-ea"/>
          <a:cs typeface="+mn-cs"/>
        </a:defRPr>
      </a:lvl4pPr>
      <a:lvl5pPr marL="685800" indent="-150876" algn="l" defTabSz="685800" rtl="0" eaLnBrk="1" latinLnBrk="0" hangingPunct="1">
        <a:lnSpc>
          <a:spcPct val="110000"/>
        </a:lnSpc>
        <a:spcBef>
          <a:spcPts val="0"/>
        </a:spcBef>
        <a:spcAft>
          <a:spcPts val="375"/>
        </a:spcAft>
        <a:buClr>
          <a:schemeClr val="accent2"/>
        </a:buClr>
        <a:buFont typeface="Arial" panose="020B0604020202020204" pitchFamily="34" charset="0"/>
        <a:buChar char="–"/>
        <a:defRPr sz="900" kern="1200" baseline="0">
          <a:solidFill>
            <a:schemeClr val="tx1"/>
          </a:solidFill>
          <a:latin typeface="Calibri Light" panose="020F03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050" kern="1200">
          <a:solidFill>
            <a:schemeClr val="tx1"/>
          </a:solidFill>
          <a:latin typeface="+mn-lt"/>
          <a:ea typeface="+mn-ea"/>
          <a:cs typeface="+mn-cs"/>
        </a:defRPr>
      </a:lvl1pPr>
      <a:lvl2pPr marL="0" algn="l" defTabSz="685800" rtl="0" eaLnBrk="1" latinLnBrk="0" hangingPunct="1">
        <a:defRPr sz="1050" kern="1200">
          <a:solidFill>
            <a:schemeClr val="tx1"/>
          </a:solidFill>
          <a:latin typeface="+mn-lt"/>
          <a:ea typeface="+mn-ea"/>
          <a:cs typeface="+mn-cs"/>
        </a:defRPr>
      </a:lvl2pPr>
      <a:lvl3pPr marL="0" algn="l" defTabSz="685800" rtl="0" eaLnBrk="1" latinLnBrk="0" hangingPunct="1">
        <a:defRPr sz="1050" kern="1200">
          <a:solidFill>
            <a:schemeClr val="tx1"/>
          </a:solidFill>
          <a:latin typeface="+mn-lt"/>
          <a:ea typeface="+mn-ea"/>
          <a:cs typeface="+mn-cs"/>
        </a:defRPr>
      </a:lvl3pPr>
      <a:lvl4pPr marL="0" algn="l" defTabSz="685800" rtl="0" eaLnBrk="1" latinLnBrk="0" hangingPunct="1">
        <a:defRPr sz="1050" kern="1200">
          <a:solidFill>
            <a:schemeClr val="tx1"/>
          </a:solidFill>
          <a:latin typeface="+mn-lt"/>
          <a:ea typeface="+mn-ea"/>
          <a:cs typeface="+mn-cs"/>
        </a:defRPr>
      </a:lvl4pPr>
      <a:lvl5pPr marL="0" algn="l" defTabSz="685800" rtl="0" eaLnBrk="1" latinLnBrk="0" hangingPunct="1">
        <a:defRPr sz="1050" kern="1200">
          <a:solidFill>
            <a:schemeClr val="tx1"/>
          </a:solidFill>
          <a:latin typeface="+mn-lt"/>
          <a:ea typeface="+mn-ea"/>
          <a:cs typeface="+mn-cs"/>
        </a:defRPr>
      </a:lvl5pPr>
      <a:lvl6pPr marL="0" algn="l" defTabSz="685800" rtl="0" eaLnBrk="1" latinLnBrk="0" hangingPunct="1">
        <a:defRPr sz="1050" kern="1200">
          <a:solidFill>
            <a:schemeClr val="tx1"/>
          </a:solidFill>
          <a:latin typeface="+mn-lt"/>
          <a:ea typeface="+mn-ea"/>
          <a:cs typeface="+mn-cs"/>
        </a:defRPr>
      </a:lvl6pPr>
      <a:lvl7pPr marL="0" algn="l" defTabSz="685800" rtl="0" eaLnBrk="1" latinLnBrk="0" hangingPunct="1">
        <a:defRPr sz="1050" kern="1200">
          <a:solidFill>
            <a:schemeClr val="tx1"/>
          </a:solidFill>
          <a:latin typeface="+mn-lt"/>
          <a:ea typeface="+mn-ea"/>
          <a:cs typeface="+mn-cs"/>
        </a:defRPr>
      </a:lvl7pPr>
      <a:lvl8pPr marL="0" algn="l" defTabSz="685800" rtl="0" eaLnBrk="1" latinLnBrk="0" hangingPunct="1">
        <a:defRPr sz="1050" kern="1200">
          <a:solidFill>
            <a:schemeClr val="tx1"/>
          </a:solidFill>
          <a:latin typeface="+mn-lt"/>
          <a:ea typeface="+mn-ea"/>
          <a:cs typeface="+mn-cs"/>
        </a:defRPr>
      </a:lvl8pPr>
      <a:lvl9pPr marL="0" algn="l" defTabSz="685800" rtl="0" eaLnBrk="1" latinLnBrk="0" hangingPunct="1">
        <a:defRPr sz="10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userDrawn="1">
          <p15:clr>
            <a:srgbClr val="CCCCCC"/>
          </p15:clr>
        </p15:guide>
        <p15:guide id="2" orient="horz" pos="749" userDrawn="1">
          <p15:clr>
            <a:srgbClr val="CCCCCC"/>
          </p15:clr>
        </p15:guide>
        <p15:guide id="3" orient="horz" pos="840" userDrawn="1">
          <p15:clr>
            <a:srgbClr val="CCCCCC"/>
          </p15:clr>
        </p15:guide>
        <p15:guide id="4" orient="horz" pos="3859" userDrawn="1">
          <p15:clr>
            <a:srgbClr val="CCCCCC"/>
          </p15:clr>
        </p15:guide>
        <p15:guide id="5" orient="horz" pos="4090" userDrawn="1">
          <p15:clr>
            <a:srgbClr val="CCCCCC"/>
          </p15:clr>
        </p15:guide>
        <p15:guide id="6" orient="horz" pos="4205" userDrawn="1">
          <p15:clr>
            <a:srgbClr val="CCCCCC"/>
          </p15:clr>
        </p15:guide>
        <p15:guide id="7" pos="363" userDrawn="1">
          <p15:clr>
            <a:srgbClr val="CCCCCC"/>
          </p15:clr>
        </p15:guide>
        <p15:guide id="8" pos="2016" userDrawn="1">
          <p15:clr>
            <a:srgbClr val="FBAE40"/>
          </p15:clr>
        </p15:guide>
        <p15:guide id="9" pos="2131" userDrawn="1">
          <p15:clr>
            <a:srgbClr val="FBAE40"/>
          </p15:clr>
        </p15:guide>
        <p15:guide id="10" pos="2609" userDrawn="1">
          <p15:clr>
            <a:srgbClr val="9FCC3B"/>
          </p15:clr>
        </p15:guide>
        <p15:guide id="11" pos="2724" userDrawn="1">
          <p15:clr>
            <a:srgbClr val="9FCC3B"/>
          </p15:clr>
        </p15:guide>
        <p15:guide id="12" pos="3776" userDrawn="1">
          <p15:clr>
            <a:srgbClr val="FBAE40"/>
          </p15:clr>
        </p15:guide>
        <p15:guide id="13" pos="3904" userDrawn="1">
          <p15:clr>
            <a:srgbClr val="FBAE40"/>
          </p15:clr>
        </p15:guide>
        <p15:guide id="14" pos="4971" userDrawn="1">
          <p15:clr>
            <a:srgbClr val="9FCC3B"/>
          </p15:clr>
        </p15:guide>
        <p15:guide id="15" pos="5087" userDrawn="1">
          <p15:clr>
            <a:srgbClr val="9FCC3B"/>
          </p15:clr>
        </p15:guide>
        <p15:guide id="16" pos="5561" userDrawn="1">
          <p15:clr>
            <a:srgbClr val="FBAE40"/>
          </p15:clr>
        </p15:guide>
        <p15:guide id="17" pos="5676" userDrawn="1">
          <p15:clr>
            <a:srgbClr val="FBAE40"/>
          </p15:clr>
        </p15:guide>
        <p15:guide id="18" pos="7332" userDrawn="1">
          <p15:clr>
            <a:srgbClr val="CCCCCC"/>
          </p15:clr>
        </p15:guide>
        <p15:guide id="19" pos="4032" userDrawn="1">
          <p15:clr>
            <a:srgbClr val="C35EA4"/>
          </p15:clr>
        </p15:guide>
        <p15:guide id="20" pos="3648" userDrawn="1">
          <p15:clr>
            <a:srgbClr val="C35EA4"/>
          </p15:clr>
        </p15:guide>
        <p15:guide id="21" orient="horz" pos="3960" userDrawn="1">
          <p15:clr>
            <a:srgbClr val="CCCCCC"/>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3710F0-F6E4-4F4D-9CCE-135AB8985B0D}"/>
              </a:ext>
            </a:extLst>
          </p:cNvPr>
          <p:cNvSpPr>
            <a:spLocks noGrp="1"/>
          </p:cNvSpPr>
          <p:nvPr>
            <p:ph type="title"/>
          </p:nvPr>
        </p:nvSpPr>
        <p:spPr>
          <a:xfrm>
            <a:off x="576072" y="365127"/>
            <a:ext cx="11064240" cy="823912"/>
          </a:xfrm>
          <a:prstGeom prst="rect">
            <a:avLst/>
          </a:prstGeom>
        </p:spPr>
        <p:txBody>
          <a:bodyPr vert="horz" lIns="0" tIns="0" rIns="0" bIns="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89416420-4D99-4DB7-BB94-9FCE4D078212}"/>
              </a:ext>
            </a:extLst>
          </p:cNvPr>
          <p:cNvSpPr>
            <a:spLocks noGrp="1"/>
          </p:cNvSpPr>
          <p:nvPr>
            <p:ph type="body" idx="1"/>
          </p:nvPr>
        </p:nvSpPr>
        <p:spPr>
          <a:xfrm>
            <a:off x="576072" y="1333501"/>
            <a:ext cx="11064240" cy="479266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362B17C5-344C-3940-A030-1D981BB1A9FC}"/>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164362959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hf hdr="0" ftr="0" dt="0"/>
  <p:txStyles>
    <p:titleStyle>
      <a:lvl1pPr algn="l" defTabSz="685800" rtl="0" eaLnBrk="1" latinLnBrk="0" hangingPunct="1">
        <a:lnSpc>
          <a:spcPct val="90000"/>
        </a:lnSpc>
        <a:spcBef>
          <a:spcPct val="0"/>
        </a:spcBef>
        <a:buNone/>
        <a:defRPr sz="2000" b="0" i="0" kern="1200" baseline="0">
          <a:solidFill>
            <a:schemeClr val="accent1"/>
          </a:solidFill>
          <a:latin typeface="Rockwell" panose="02060603020205020403" pitchFamily="18" charset="77"/>
          <a:ea typeface="+mj-ea"/>
          <a:cs typeface="+mj-cs"/>
        </a:defRPr>
      </a:lvl1pPr>
    </p:titleStyle>
    <p:bodyStyle>
      <a:lvl1pPr marL="0" indent="0" algn="l" defTabSz="685800" rtl="0" eaLnBrk="1" latinLnBrk="0" hangingPunct="1">
        <a:lnSpc>
          <a:spcPct val="100000"/>
        </a:lnSpc>
        <a:spcBef>
          <a:spcPts val="900"/>
        </a:spcBef>
        <a:spcAft>
          <a:spcPts val="600"/>
        </a:spcAft>
        <a:buFont typeface="Arial" panose="020B0604020202020204" pitchFamily="34" charset="0"/>
        <a:buNone/>
        <a:defRPr sz="1500" kern="1200" baseline="0">
          <a:solidFill>
            <a:schemeClr val="tx1"/>
          </a:solidFill>
          <a:latin typeface="Calibri Light" panose="020F0302020204030204" pitchFamily="34" charset="0"/>
          <a:ea typeface="+mn-ea"/>
          <a:cs typeface="+mn-cs"/>
        </a:defRPr>
      </a:lvl1pPr>
      <a:lvl2pPr marL="171450" indent="-171450" algn="l" defTabSz="685800" rtl="0" eaLnBrk="1" latinLnBrk="0" hangingPunct="1">
        <a:lnSpc>
          <a:spcPct val="100000"/>
        </a:lnSpc>
        <a:spcBef>
          <a:spcPts val="0"/>
        </a:spcBef>
        <a:spcAft>
          <a:spcPts val="600"/>
        </a:spcAft>
        <a:buClr>
          <a:schemeClr val="accent2"/>
        </a:buClr>
        <a:buFont typeface="Arial" panose="020B0604020202020204" pitchFamily="34" charset="0"/>
        <a:buChar char="•"/>
        <a:defRPr sz="1500" kern="1200" baseline="0">
          <a:solidFill>
            <a:schemeClr val="tx1"/>
          </a:solidFill>
          <a:latin typeface="Calibri Light" panose="020F0302020204030204" pitchFamily="34" charset="0"/>
          <a:ea typeface="+mn-ea"/>
          <a:cs typeface="+mn-cs"/>
        </a:defRPr>
      </a:lvl2pPr>
      <a:lvl3pPr marL="342900" indent="-150876" algn="l" defTabSz="685800" rtl="0" eaLnBrk="1" latinLnBrk="0" hangingPunct="1">
        <a:lnSpc>
          <a:spcPct val="110000"/>
        </a:lnSpc>
        <a:spcBef>
          <a:spcPts val="0"/>
        </a:spcBef>
        <a:spcAft>
          <a:spcPts val="375"/>
        </a:spcAft>
        <a:buClr>
          <a:schemeClr val="accent2"/>
        </a:buClr>
        <a:buFont typeface="Arial" panose="020B0604020202020204" pitchFamily="34" charset="0"/>
        <a:buChar char="–"/>
        <a:defRPr sz="1200" kern="1200" baseline="0">
          <a:solidFill>
            <a:schemeClr val="tx1"/>
          </a:solidFill>
          <a:latin typeface="Calibri Light" panose="020F0302020204030204" pitchFamily="34" charset="0"/>
          <a:ea typeface="+mn-ea"/>
          <a:cs typeface="+mn-cs"/>
        </a:defRPr>
      </a:lvl3pPr>
      <a:lvl4pPr marL="514350" indent="-171450" algn="l" defTabSz="685800" rtl="0" eaLnBrk="1" latinLnBrk="0" hangingPunct="1">
        <a:lnSpc>
          <a:spcPct val="110000"/>
        </a:lnSpc>
        <a:spcBef>
          <a:spcPts val="0"/>
        </a:spcBef>
        <a:spcAft>
          <a:spcPts val="375"/>
        </a:spcAft>
        <a:buClr>
          <a:schemeClr val="accent2"/>
        </a:buClr>
        <a:buFont typeface="Arial" panose="020B0604020202020204" pitchFamily="34" charset="0"/>
        <a:buChar char="•"/>
        <a:defRPr sz="1050" kern="1200" baseline="0">
          <a:solidFill>
            <a:schemeClr val="tx1"/>
          </a:solidFill>
          <a:latin typeface="Calibri Light" panose="020F0302020204030204" pitchFamily="34" charset="0"/>
          <a:ea typeface="+mn-ea"/>
          <a:cs typeface="+mn-cs"/>
        </a:defRPr>
      </a:lvl4pPr>
      <a:lvl5pPr marL="685800" indent="-150876" algn="l" defTabSz="685800" rtl="0" eaLnBrk="1" latinLnBrk="0" hangingPunct="1">
        <a:lnSpc>
          <a:spcPct val="110000"/>
        </a:lnSpc>
        <a:spcBef>
          <a:spcPts val="0"/>
        </a:spcBef>
        <a:spcAft>
          <a:spcPts val="375"/>
        </a:spcAft>
        <a:buClr>
          <a:schemeClr val="accent2"/>
        </a:buClr>
        <a:buFont typeface="Arial" panose="020B0604020202020204" pitchFamily="34" charset="0"/>
        <a:buChar char="–"/>
        <a:defRPr sz="900" kern="1200" baseline="0">
          <a:solidFill>
            <a:schemeClr val="tx1"/>
          </a:solidFill>
          <a:latin typeface="Calibri Light" panose="020F03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050" kern="1200">
          <a:solidFill>
            <a:schemeClr val="tx1"/>
          </a:solidFill>
          <a:latin typeface="+mn-lt"/>
          <a:ea typeface="+mn-ea"/>
          <a:cs typeface="+mn-cs"/>
        </a:defRPr>
      </a:lvl1pPr>
      <a:lvl2pPr marL="0" algn="l" defTabSz="685800" rtl="0" eaLnBrk="1" latinLnBrk="0" hangingPunct="1">
        <a:defRPr sz="1050" kern="1200">
          <a:solidFill>
            <a:schemeClr val="tx1"/>
          </a:solidFill>
          <a:latin typeface="+mn-lt"/>
          <a:ea typeface="+mn-ea"/>
          <a:cs typeface="+mn-cs"/>
        </a:defRPr>
      </a:lvl2pPr>
      <a:lvl3pPr marL="0" algn="l" defTabSz="685800" rtl="0" eaLnBrk="1" latinLnBrk="0" hangingPunct="1">
        <a:defRPr sz="1050" kern="1200">
          <a:solidFill>
            <a:schemeClr val="tx1"/>
          </a:solidFill>
          <a:latin typeface="+mn-lt"/>
          <a:ea typeface="+mn-ea"/>
          <a:cs typeface="+mn-cs"/>
        </a:defRPr>
      </a:lvl3pPr>
      <a:lvl4pPr marL="0" algn="l" defTabSz="685800" rtl="0" eaLnBrk="1" latinLnBrk="0" hangingPunct="1">
        <a:defRPr sz="1050" kern="1200">
          <a:solidFill>
            <a:schemeClr val="tx1"/>
          </a:solidFill>
          <a:latin typeface="+mn-lt"/>
          <a:ea typeface="+mn-ea"/>
          <a:cs typeface="+mn-cs"/>
        </a:defRPr>
      </a:lvl4pPr>
      <a:lvl5pPr marL="0" algn="l" defTabSz="685800" rtl="0" eaLnBrk="1" latinLnBrk="0" hangingPunct="1">
        <a:defRPr sz="1050" kern="1200">
          <a:solidFill>
            <a:schemeClr val="tx1"/>
          </a:solidFill>
          <a:latin typeface="+mn-lt"/>
          <a:ea typeface="+mn-ea"/>
          <a:cs typeface="+mn-cs"/>
        </a:defRPr>
      </a:lvl5pPr>
      <a:lvl6pPr marL="0" algn="l" defTabSz="685800" rtl="0" eaLnBrk="1" latinLnBrk="0" hangingPunct="1">
        <a:defRPr sz="1050" kern="1200">
          <a:solidFill>
            <a:schemeClr val="tx1"/>
          </a:solidFill>
          <a:latin typeface="+mn-lt"/>
          <a:ea typeface="+mn-ea"/>
          <a:cs typeface="+mn-cs"/>
        </a:defRPr>
      </a:lvl6pPr>
      <a:lvl7pPr marL="0" algn="l" defTabSz="685800" rtl="0" eaLnBrk="1" latinLnBrk="0" hangingPunct="1">
        <a:defRPr sz="1050" kern="1200">
          <a:solidFill>
            <a:schemeClr val="tx1"/>
          </a:solidFill>
          <a:latin typeface="+mn-lt"/>
          <a:ea typeface="+mn-ea"/>
          <a:cs typeface="+mn-cs"/>
        </a:defRPr>
      </a:lvl7pPr>
      <a:lvl8pPr marL="0" algn="l" defTabSz="685800" rtl="0" eaLnBrk="1" latinLnBrk="0" hangingPunct="1">
        <a:defRPr sz="1050" kern="1200">
          <a:solidFill>
            <a:schemeClr val="tx1"/>
          </a:solidFill>
          <a:latin typeface="+mn-lt"/>
          <a:ea typeface="+mn-ea"/>
          <a:cs typeface="+mn-cs"/>
        </a:defRPr>
      </a:lvl8pPr>
      <a:lvl9pPr marL="0" algn="l" defTabSz="685800" rtl="0" eaLnBrk="1" latinLnBrk="0" hangingPunct="1">
        <a:defRPr sz="10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userDrawn="1">
          <p15:clr>
            <a:srgbClr val="CCCCCC"/>
          </p15:clr>
        </p15:guide>
        <p15:guide id="2" orient="horz" pos="749" userDrawn="1">
          <p15:clr>
            <a:srgbClr val="CCCCCC"/>
          </p15:clr>
        </p15:guide>
        <p15:guide id="3" orient="horz" pos="840" userDrawn="1">
          <p15:clr>
            <a:srgbClr val="CCCCCC"/>
          </p15:clr>
        </p15:guide>
        <p15:guide id="4" orient="horz" pos="3859" userDrawn="1">
          <p15:clr>
            <a:srgbClr val="CCCCCC"/>
          </p15:clr>
        </p15:guide>
        <p15:guide id="5" orient="horz" pos="4090" userDrawn="1">
          <p15:clr>
            <a:srgbClr val="CCCCCC"/>
          </p15:clr>
        </p15:guide>
        <p15:guide id="6" orient="horz" pos="4205" userDrawn="1">
          <p15:clr>
            <a:srgbClr val="CCCCCC"/>
          </p15:clr>
        </p15:guide>
        <p15:guide id="7" pos="363" userDrawn="1">
          <p15:clr>
            <a:srgbClr val="CCCCCC"/>
          </p15:clr>
        </p15:guide>
        <p15:guide id="8" pos="2016" userDrawn="1">
          <p15:clr>
            <a:srgbClr val="FBAE40"/>
          </p15:clr>
        </p15:guide>
        <p15:guide id="9" pos="2131" userDrawn="1">
          <p15:clr>
            <a:srgbClr val="FBAE40"/>
          </p15:clr>
        </p15:guide>
        <p15:guide id="10" pos="2609" userDrawn="1">
          <p15:clr>
            <a:srgbClr val="9FCC3B"/>
          </p15:clr>
        </p15:guide>
        <p15:guide id="11" pos="2724" userDrawn="1">
          <p15:clr>
            <a:srgbClr val="9FCC3B"/>
          </p15:clr>
        </p15:guide>
        <p15:guide id="12" pos="3776" userDrawn="1">
          <p15:clr>
            <a:srgbClr val="FBAE40"/>
          </p15:clr>
        </p15:guide>
        <p15:guide id="13" pos="3904" userDrawn="1">
          <p15:clr>
            <a:srgbClr val="FBAE40"/>
          </p15:clr>
        </p15:guide>
        <p15:guide id="14" pos="4971" userDrawn="1">
          <p15:clr>
            <a:srgbClr val="9FCC3B"/>
          </p15:clr>
        </p15:guide>
        <p15:guide id="15" pos="5087" userDrawn="1">
          <p15:clr>
            <a:srgbClr val="9FCC3B"/>
          </p15:clr>
        </p15:guide>
        <p15:guide id="16" pos="5561" userDrawn="1">
          <p15:clr>
            <a:srgbClr val="FBAE40"/>
          </p15:clr>
        </p15:guide>
        <p15:guide id="17" pos="5676" userDrawn="1">
          <p15:clr>
            <a:srgbClr val="FBAE40"/>
          </p15:clr>
        </p15:guide>
        <p15:guide id="18" pos="7332" userDrawn="1">
          <p15:clr>
            <a:srgbClr val="CCCCCC"/>
          </p15:clr>
        </p15:guide>
        <p15:guide id="19" pos="4032" userDrawn="1">
          <p15:clr>
            <a:srgbClr val="C35EA4"/>
          </p15:clr>
        </p15:guide>
        <p15:guide id="20" pos="3648" userDrawn="1">
          <p15:clr>
            <a:srgbClr val="C35EA4"/>
          </p15:clr>
        </p15:guide>
        <p15:guide id="21" orient="horz" pos="3960" userDrawn="1">
          <p15:clr>
            <a:srgbClr val="CCCCCC"/>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3710F0-F6E4-4F4D-9CCE-135AB8985B0D}"/>
              </a:ext>
            </a:extLst>
          </p:cNvPr>
          <p:cNvSpPr>
            <a:spLocks noGrp="1"/>
          </p:cNvSpPr>
          <p:nvPr>
            <p:ph type="title"/>
          </p:nvPr>
        </p:nvSpPr>
        <p:spPr>
          <a:xfrm>
            <a:off x="576072" y="365127"/>
            <a:ext cx="11064240" cy="823912"/>
          </a:xfrm>
          <a:prstGeom prst="rect">
            <a:avLst/>
          </a:prstGeom>
        </p:spPr>
        <p:txBody>
          <a:bodyPr vert="horz" lIns="0" tIns="0" rIns="0" bIns="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89416420-4D99-4DB7-BB94-9FCE4D078212}"/>
              </a:ext>
            </a:extLst>
          </p:cNvPr>
          <p:cNvSpPr>
            <a:spLocks noGrp="1"/>
          </p:cNvSpPr>
          <p:nvPr>
            <p:ph type="body" idx="1"/>
          </p:nvPr>
        </p:nvSpPr>
        <p:spPr>
          <a:xfrm>
            <a:off x="576072" y="1333501"/>
            <a:ext cx="11064240" cy="479266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20074C38-F8FE-E54F-8409-485C668CD5E6}"/>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112929862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hdr="0" ftr="0" dt="0"/>
  <p:txStyles>
    <p:titleStyle>
      <a:lvl1pPr algn="l" defTabSz="685800" rtl="0" eaLnBrk="1" latinLnBrk="0" hangingPunct="1">
        <a:lnSpc>
          <a:spcPct val="90000"/>
        </a:lnSpc>
        <a:spcBef>
          <a:spcPct val="0"/>
        </a:spcBef>
        <a:buNone/>
        <a:defRPr sz="2000" b="0" i="0" kern="1200" baseline="0">
          <a:solidFill>
            <a:schemeClr val="accent1"/>
          </a:solidFill>
          <a:latin typeface="Rockwell" panose="02060603020205020403" pitchFamily="18" charset="77"/>
          <a:ea typeface="+mj-ea"/>
          <a:cs typeface="+mj-cs"/>
        </a:defRPr>
      </a:lvl1pPr>
    </p:titleStyle>
    <p:bodyStyle>
      <a:lvl1pPr marL="0" indent="0" algn="l" defTabSz="685800" rtl="0" eaLnBrk="1" latinLnBrk="0" hangingPunct="1">
        <a:lnSpc>
          <a:spcPct val="100000"/>
        </a:lnSpc>
        <a:spcBef>
          <a:spcPts val="900"/>
        </a:spcBef>
        <a:spcAft>
          <a:spcPts val="600"/>
        </a:spcAft>
        <a:buFont typeface="Arial" panose="020B0604020202020204" pitchFamily="34" charset="0"/>
        <a:buNone/>
        <a:defRPr sz="1500" kern="1200" baseline="0">
          <a:solidFill>
            <a:schemeClr val="tx1"/>
          </a:solidFill>
          <a:latin typeface="Calibri Light" panose="020F0302020204030204" pitchFamily="34" charset="0"/>
          <a:ea typeface="+mn-ea"/>
          <a:cs typeface="+mn-cs"/>
        </a:defRPr>
      </a:lvl1pPr>
      <a:lvl2pPr marL="171450" indent="-171450" algn="l" defTabSz="685800" rtl="0" eaLnBrk="1" latinLnBrk="0" hangingPunct="1">
        <a:lnSpc>
          <a:spcPct val="100000"/>
        </a:lnSpc>
        <a:spcBef>
          <a:spcPts val="0"/>
        </a:spcBef>
        <a:spcAft>
          <a:spcPts val="600"/>
        </a:spcAft>
        <a:buClr>
          <a:schemeClr val="accent2"/>
        </a:buClr>
        <a:buFont typeface="Arial" panose="020B0604020202020204" pitchFamily="34" charset="0"/>
        <a:buChar char="•"/>
        <a:defRPr sz="1500" kern="1200" baseline="0">
          <a:solidFill>
            <a:schemeClr val="tx1"/>
          </a:solidFill>
          <a:latin typeface="Calibri Light" panose="020F0302020204030204" pitchFamily="34" charset="0"/>
          <a:ea typeface="+mn-ea"/>
          <a:cs typeface="+mn-cs"/>
        </a:defRPr>
      </a:lvl2pPr>
      <a:lvl3pPr marL="342900" indent="-150876" algn="l" defTabSz="685800" rtl="0" eaLnBrk="1" latinLnBrk="0" hangingPunct="1">
        <a:lnSpc>
          <a:spcPct val="110000"/>
        </a:lnSpc>
        <a:spcBef>
          <a:spcPts val="0"/>
        </a:spcBef>
        <a:spcAft>
          <a:spcPts val="375"/>
        </a:spcAft>
        <a:buClr>
          <a:schemeClr val="accent2"/>
        </a:buClr>
        <a:buFont typeface="Arial" panose="020B0604020202020204" pitchFamily="34" charset="0"/>
        <a:buChar char="–"/>
        <a:defRPr sz="1200" kern="1200" baseline="0">
          <a:solidFill>
            <a:schemeClr val="tx1"/>
          </a:solidFill>
          <a:latin typeface="Calibri Light" panose="020F0302020204030204" pitchFamily="34" charset="0"/>
          <a:ea typeface="+mn-ea"/>
          <a:cs typeface="+mn-cs"/>
        </a:defRPr>
      </a:lvl3pPr>
      <a:lvl4pPr marL="514350" indent="-171450" algn="l" defTabSz="685800" rtl="0" eaLnBrk="1" latinLnBrk="0" hangingPunct="1">
        <a:lnSpc>
          <a:spcPct val="110000"/>
        </a:lnSpc>
        <a:spcBef>
          <a:spcPts val="0"/>
        </a:spcBef>
        <a:spcAft>
          <a:spcPts val="375"/>
        </a:spcAft>
        <a:buClr>
          <a:schemeClr val="accent2"/>
        </a:buClr>
        <a:buFont typeface="Arial" panose="020B0604020202020204" pitchFamily="34" charset="0"/>
        <a:buChar char="•"/>
        <a:defRPr sz="1050" kern="1200" baseline="0">
          <a:solidFill>
            <a:schemeClr val="tx1"/>
          </a:solidFill>
          <a:latin typeface="Calibri Light" panose="020F0302020204030204" pitchFamily="34" charset="0"/>
          <a:ea typeface="+mn-ea"/>
          <a:cs typeface="+mn-cs"/>
        </a:defRPr>
      </a:lvl4pPr>
      <a:lvl5pPr marL="685800" indent="-150876" algn="l" defTabSz="685800" rtl="0" eaLnBrk="1" latinLnBrk="0" hangingPunct="1">
        <a:lnSpc>
          <a:spcPct val="110000"/>
        </a:lnSpc>
        <a:spcBef>
          <a:spcPts val="0"/>
        </a:spcBef>
        <a:spcAft>
          <a:spcPts val="375"/>
        </a:spcAft>
        <a:buClr>
          <a:schemeClr val="accent2"/>
        </a:buClr>
        <a:buFont typeface="Arial" panose="020B0604020202020204" pitchFamily="34" charset="0"/>
        <a:buChar char="–"/>
        <a:defRPr sz="900" kern="1200" baseline="0">
          <a:solidFill>
            <a:schemeClr val="tx1"/>
          </a:solidFill>
          <a:latin typeface="Calibri Light" panose="020F03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050" kern="1200">
          <a:solidFill>
            <a:schemeClr val="tx1"/>
          </a:solidFill>
          <a:latin typeface="+mn-lt"/>
          <a:ea typeface="+mn-ea"/>
          <a:cs typeface="+mn-cs"/>
        </a:defRPr>
      </a:lvl1pPr>
      <a:lvl2pPr marL="0" algn="l" defTabSz="685800" rtl="0" eaLnBrk="1" latinLnBrk="0" hangingPunct="1">
        <a:defRPr sz="1050" kern="1200">
          <a:solidFill>
            <a:schemeClr val="tx1"/>
          </a:solidFill>
          <a:latin typeface="+mn-lt"/>
          <a:ea typeface="+mn-ea"/>
          <a:cs typeface="+mn-cs"/>
        </a:defRPr>
      </a:lvl2pPr>
      <a:lvl3pPr marL="0" algn="l" defTabSz="685800" rtl="0" eaLnBrk="1" latinLnBrk="0" hangingPunct="1">
        <a:defRPr sz="1050" kern="1200">
          <a:solidFill>
            <a:schemeClr val="tx1"/>
          </a:solidFill>
          <a:latin typeface="+mn-lt"/>
          <a:ea typeface="+mn-ea"/>
          <a:cs typeface="+mn-cs"/>
        </a:defRPr>
      </a:lvl3pPr>
      <a:lvl4pPr marL="0" algn="l" defTabSz="685800" rtl="0" eaLnBrk="1" latinLnBrk="0" hangingPunct="1">
        <a:defRPr sz="1050" kern="1200">
          <a:solidFill>
            <a:schemeClr val="tx1"/>
          </a:solidFill>
          <a:latin typeface="+mn-lt"/>
          <a:ea typeface="+mn-ea"/>
          <a:cs typeface="+mn-cs"/>
        </a:defRPr>
      </a:lvl4pPr>
      <a:lvl5pPr marL="0" algn="l" defTabSz="685800" rtl="0" eaLnBrk="1" latinLnBrk="0" hangingPunct="1">
        <a:defRPr sz="1050" kern="1200">
          <a:solidFill>
            <a:schemeClr val="tx1"/>
          </a:solidFill>
          <a:latin typeface="+mn-lt"/>
          <a:ea typeface="+mn-ea"/>
          <a:cs typeface="+mn-cs"/>
        </a:defRPr>
      </a:lvl5pPr>
      <a:lvl6pPr marL="0" algn="l" defTabSz="685800" rtl="0" eaLnBrk="1" latinLnBrk="0" hangingPunct="1">
        <a:defRPr sz="1050" kern="1200">
          <a:solidFill>
            <a:schemeClr val="tx1"/>
          </a:solidFill>
          <a:latin typeface="+mn-lt"/>
          <a:ea typeface="+mn-ea"/>
          <a:cs typeface="+mn-cs"/>
        </a:defRPr>
      </a:lvl6pPr>
      <a:lvl7pPr marL="0" algn="l" defTabSz="685800" rtl="0" eaLnBrk="1" latinLnBrk="0" hangingPunct="1">
        <a:defRPr sz="1050" kern="1200">
          <a:solidFill>
            <a:schemeClr val="tx1"/>
          </a:solidFill>
          <a:latin typeface="+mn-lt"/>
          <a:ea typeface="+mn-ea"/>
          <a:cs typeface="+mn-cs"/>
        </a:defRPr>
      </a:lvl7pPr>
      <a:lvl8pPr marL="0" algn="l" defTabSz="685800" rtl="0" eaLnBrk="1" latinLnBrk="0" hangingPunct="1">
        <a:defRPr sz="1050" kern="1200">
          <a:solidFill>
            <a:schemeClr val="tx1"/>
          </a:solidFill>
          <a:latin typeface="+mn-lt"/>
          <a:ea typeface="+mn-ea"/>
          <a:cs typeface="+mn-cs"/>
        </a:defRPr>
      </a:lvl8pPr>
      <a:lvl9pPr marL="0" algn="l" defTabSz="685800" rtl="0" eaLnBrk="1" latinLnBrk="0" hangingPunct="1">
        <a:defRPr sz="10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userDrawn="1">
          <p15:clr>
            <a:srgbClr val="CCCCCC"/>
          </p15:clr>
        </p15:guide>
        <p15:guide id="2" orient="horz" pos="749" userDrawn="1">
          <p15:clr>
            <a:srgbClr val="CCCCCC"/>
          </p15:clr>
        </p15:guide>
        <p15:guide id="3" orient="horz" pos="840" userDrawn="1">
          <p15:clr>
            <a:srgbClr val="CCCCCC"/>
          </p15:clr>
        </p15:guide>
        <p15:guide id="4" orient="horz" pos="3859" userDrawn="1">
          <p15:clr>
            <a:srgbClr val="CCCCCC"/>
          </p15:clr>
        </p15:guide>
        <p15:guide id="5" orient="horz" pos="4090" userDrawn="1">
          <p15:clr>
            <a:srgbClr val="CCCCCC"/>
          </p15:clr>
        </p15:guide>
        <p15:guide id="6" orient="horz" pos="4205" userDrawn="1">
          <p15:clr>
            <a:srgbClr val="CCCCCC"/>
          </p15:clr>
        </p15:guide>
        <p15:guide id="7" pos="363" userDrawn="1">
          <p15:clr>
            <a:srgbClr val="CCCCCC"/>
          </p15:clr>
        </p15:guide>
        <p15:guide id="8" pos="2016" userDrawn="1">
          <p15:clr>
            <a:srgbClr val="FBAE40"/>
          </p15:clr>
        </p15:guide>
        <p15:guide id="9" pos="2131" userDrawn="1">
          <p15:clr>
            <a:srgbClr val="FBAE40"/>
          </p15:clr>
        </p15:guide>
        <p15:guide id="10" pos="2609" userDrawn="1">
          <p15:clr>
            <a:srgbClr val="9FCC3B"/>
          </p15:clr>
        </p15:guide>
        <p15:guide id="11" pos="2724" userDrawn="1">
          <p15:clr>
            <a:srgbClr val="9FCC3B"/>
          </p15:clr>
        </p15:guide>
        <p15:guide id="12" pos="3776" userDrawn="1">
          <p15:clr>
            <a:srgbClr val="FBAE40"/>
          </p15:clr>
        </p15:guide>
        <p15:guide id="13" pos="3904" userDrawn="1">
          <p15:clr>
            <a:srgbClr val="FBAE40"/>
          </p15:clr>
        </p15:guide>
        <p15:guide id="14" pos="4971" userDrawn="1">
          <p15:clr>
            <a:srgbClr val="9FCC3B"/>
          </p15:clr>
        </p15:guide>
        <p15:guide id="15" pos="5087" userDrawn="1">
          <p15:clr>
            <a:srgbClr val="9FCC3B"/>
          </p15:clr>
        </p15:guide>
        <p15:guide id="16" pos="5561" userDrawn="1">
          <p15:clr>
            <a:srgbClr val="FBAE40"/>
          </p15:clr>
        </p15:guide>
        <p15:guide id="17" pos="5676" userDrawn="1">
          <p15:clr>
            <a:srgbClr val="FBAE40"/>
          </p15:clr>
        </p15:guide>
        <p15:guide id="18" pos="7332" userDrawn="1">
          <p15:clr>
            <a:srgbClr val="CCCCCC"/>
          </p15:clr>
        </p15:guide>
        <p15:guide id="19" pos="4032" userDrawn="1">
          <p15:clr>
            <a:srgbClr val="C35EA4"/>
          </p15:clr>
        </p15:guide>
        <p15:guide id="20" pos="3648" userDrawn="1">
          <p15:clr>
            <a:srgbClr val="C35EA4"/>
          </p15:clr>
        </p15:guide>
        <p15:guide id="21" orient="horz" pos="3960" userDrawn="1">
          <p15:clr>
            <a:srgbClr val="CCCCCC"/>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3710F0-F6E4-4F4D-9CCE-135AB8985B0D}"/>
              </a:ext>
            </a:extLst>
          </p:cNvPr>
          <p:cNvSpPr>
            <a:spLocks noGrp="1"/>
          </p:cNvSpPr>
          <p:nvPr>
            <p:ph type="title"/>
          </p:nvPr>
        </p:nvSpPr>
        <p:spPr>
          <a:xfrm>
            <a:off x="576072" y="365127"/>
            <a:ext cx="11064240" cy="823912"/>
          </a:xfrm>
          <a:prstGeom prst="rect">
            <a:avLst/>
          </a:prstGeom>
        </p:spPr>
        <p:txBody>
          <a:bodyPr vert="horz" lIns="0" tIns="0" rIns="0" bIns="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89416420-4D99-4DB7-BB94-9FCE4D078212}"/>
              </a:ext>
            </a:extLst>
          </p:cNvPr>
          <p:cNvSpPr>
            <a:spLocks noGrp="1"/>
          </p:cNvSpPr>
          <p:nvPr>
            <p:ph type="body" idx="1"/>
          </p:nvPr>
        </p:nvSpPr>
        <p:spPr>
          <a:xfrm>
            <a:off x="576072" y="1333501"/>
            <a:ext cx="11064240" cy="479266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7DD7BF98-AC08-6E4C-8C61-7A42F53D2A9B}"/>
              </a:ext>
            </a:extLst>
          </p:cNvPr>
          <p:cNvSpPr>
            <a:spLocks noGrp="1"/>
          </p:cNvSpPr>
          <p:nvPr>
            <p:ph type="sldNum" sz="quarter" idx="4"/>
          </p:nvPr>
        </p:nvSpPr>
        <p:spPr>
          <a:xfrm>
            <a:off x="11640312" y="6492240"/>
            <a:ext cx="274320" cy="182880"/>
          </a:xfrm>
          <a:prstGeom prst="rect">
            <a:avLst/>
          </a:prstGeom>
        </p:spPr>
        <p:txBody>
          <a:bodyPr vert="horz" lIns="0" tIns="0" rIns="0" bIns="0" rtlCol="0" anchor="b"/>
          <a:lstStyle>
            <a:lvl1pPr algn="r">
              <a:defRPr sz="800" baseline="0">
                <a:solidFill>
                  <a:schemeClr val="accent2"/>
                </a:solidFill>
              </a:defRPr>
            </a:lvl1pPr>
          </a:lstStyle>
          <a:p>
            <a:fld id="{0165B0C6-AD63-4B9C-AB2F-9350F21B15E6}" type="slidenum">
              <a:rPr lang="en-US" smtClean="0"/>
              <a:pPr/>
              <a:t>‹#›</a:t>
            </a:fld>
            <a:endParaRPr lang="en-US" dirty="0"/>
          </a:p>
        </p:txBody>
      </p:sp>
    </p:spTree>
    <p:extLst>
      <p:ext uri="{BB962C8B-B14F-4D97-AF65-F5344CB8AC3E}">
        <p14:creationId xmlns:p14="http://schemas.microsoft.com/office/powerpoint/2010/main" val="33619662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l" defTabSz="685800" rtl="0" eaLnBrk="1" latinLnBrk="0" hangingPunct="1">
        <a:lnSpc>
          <a:spcPct val="90000"/>
        </a:lnSpc>
        <a:spcBef>
          <a:spcPct val="0"/>
        </a:spcBef>
        <a:buNone/>
        <a:defRPr sz="2000" b="0" i="0" kern="1200" baseline="0">
          <a:solidFill>
            <a:schemeClr val="accent5"/>
          </a:solidFill>
          <a:latin typeface="Rockwell" panose="02060603020205020403" pitchFamily="18" charset="77"/>
          <a:ea typeface="+mj-ea"/>
          <a:cs typeface="+mj-cs"/>
        </a:defRPr>
      </a:lvl1pPr>
    </p:titleStyle>
    <p:bodyStyle>
      <a:lvl1pPr marL="0" indent="0" algn="l" defTabSz="685800" rtl="0" eaLnBrk="1" latinLnBrk="0" hangingPunct="1">
        <a:lnSpc>
          <a:spcPct val="100000"/>
        </a:lnSpc>
        <a:spcBef>
          <a:spcPts val="900"/>
        </a:spcBef>
        <a:spcAft>
          <a:spcPts val="600"/>
        </a:spcAft>
        <a:buFont typeface="Arial" panose="020B0604020202020204" pitchFamily="34" charset="0"/>
        <a:buNone/>
        <a:defRPr sz="1500" kern="1200" baseline="0">
          <a:solidFill>
            <a:schemeClr val="tx1"/>
          </a:solidFill>
          <a:latin typeface="Calibri Light" panose="020F0302020204030204" pitchFamily="34" charset="0"/>
          <a:ea typeface="+mn-ea"/>
          <a:cs typeface="+mn-cs"/>
        </a:defRPr>
      </a:lvl1pPr>
      <a:lvl2pPr marL="171450" indent="-171450" algn="l" defTabSz="685800" rtl="0" eaLnBrk="1" latinLnBrk="0" hangingPunct="1">
        <a:lnSpc>
          <a:spcPct val="100000"/>
        </a:lnSpc>
        <a:spcBef>
          <a:spcPts val="0"/>
        </a:spcBef>
        <a:spcAft>
          <a:spcPts val="600"/>
        </a:spcAft>
        <a:buClr>
          <a:schemeClr val="accent2"/>
        </a:buClr>
        <a:buFont typeface="Arial" panose="020B0604020202020204" pitchFamily="34" charset="0"/>
        <a:buChar char="•"/>
        <a:defRPr sz="1500" kern="1200" baseline="0">
          <a:solidFill>
            <a:schemeClr val="tx1"/>
          </a:solidFill>
          <a:latin typeface="Calibri Light" panose="020F0302020204030204" pitchFamily="34" charset="0"/>
          <a:ea typeface="+mn-ea"/>
          <a:cs typeface="+mn-cs"/>
        </a:defRPr>
      </a:lvl2pPr>
      <a:lvl3pPr marL="342900" indent="-150876" algn="l" defTabSz="685800" rtl="0" eaLnBrk="1" latinLnBrk="0" hangingPunct="1">
        <a:lnSpc>
          <a:spcPct val="110000"/>
        </a:lnSpc>
        <a:spcBef>
          <a:spcPts val="0"/>
        </a:spcBef>
        <a:spcAft>
          <a:spcPts val="375"/>
        </a:spcAft>
        <a:buClr>
          <a:schemeClr val="accent2"/>
        </a:buClr>
        <a:buFont typeface="Arial" panose="020B0604020202020204" pitchFamily="34" charset="0"/>
        <a:buChar char="–"/>
        <a:defRPr sz="1200" kern="1200" baseline="0">
          <a:solidFill>
            <a:schemeClr val="tx1"/>
          </a:solidFill>
          <a:latin typeface="Calibri Light" panose="020F0302020204030204" pitchFamily="34" charset="0"/>
          <a:ea typeface="+mn-ea"/>
          <a:cs typeface="+mn-cs"/>
        </a:defRPr>
      </a:lvl3pPr>
      <a:lvl4pPr marL="514350" indent="-171450" algn="l" defTabSz="685800" rtl="0" eaLnBrk="1" latinLnBrk="0" hangingPunct="1">
        <a:lnSpc>
          <a:spcPct val="110000"/>
        </a:lnSpc>
        <a:spcBef>
          <a:spcPts val="0"/>
        </a:spcBef>
        <a:spcAft>
          <a:spcPts val="375"/>
        </a:spcAft>
        <a:buClr>
          <a:schemeClr val="accent2"/>
        </a:buClr>
        <a:buFont typeface="Arial" panose="020B0604020202020204" pitchFamily="34" charset="0"/>
        <a:buChar char="•"/>
        <a:defRPr sz="1050" kern="1200" baseline="0">
          <a:solidFill>
            <a:schemeClr val="tx1"/>
          </a:solidFill>
          <a:latin typeface="Calibri Light" panose="020F0302020204030204" pitchFamily="34" charset="0"/>
          <a:ea typeface="+mn-ea"/>
          <a:cs typeface="+mn-cs"/>
        </a:defRPr>
      </a:lvl4pPr>
      <a:lvl5pPr marL="685800" indent="-150876" algn="l" defTabSz="685800" rtl="0" eaLnBrk="1" latinLnBrk="0" hangingPunct="1">
        <a:lnSpc>
          <a:spcPct val="110000"/>
        </a:lnSpc>
        <a:spcBef>
          <a:spcPts val="0"/>
        </a:spcBef>
        <a:spcAft>
          <a:spcPts val="375"/>
        </a:spcAft>
        <a:buClr>
          <a:schemeClr val="accent2"/>
        </a:buClr>
        <a:buFont typeface="Arial" panose="020B0604020202020204" pitchFamily="34" charset="0"/>
        <a:buChar char="–"/>
        <a:defRPr sz="900" kern="1200" baseline="0">
          <a:solidFill>
            <a:schemeClr val="tx1"/>
          </a:solidFill>
          <a:latin typeface="Calibri Light" panose="020F03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050" kern="1200">
          <a:solidFill>
            <a:schemeClr val="tx1"/>
          </a:solidFill>
          <a:latin typeface="+mn-lt"/>
          <a:ea typeface="+mn-ea"/>
          <a:cs typeface="+mn-cs"/>
        </a:defRPr>
      </a:lvl1pPr>
      <a:lvl2pPr marL="0" algn="l" defTabSz="685800" rtl="0" eaLnBrk="1" latinLnBrk="0" hangingPunct="1">
        <a:defRPr sz="1050" kern="1200">
          <a:solidFill>
            <a:schemeClr val="tx1"/>
          </a:solidFill>
          <a:latin typeface="+mn-lt"/>
          <a:ea typeface="+mn-ea"/>
          <a:cs typeface="+mn-cs"/>
        </a:defRPr>
      </a:lvl2pPr>
      <a:lvl3pPr marL="0" algn="l" defTabSz="685800" rtl="0" eaLnBrk="1" latinLnBrk="0" hangingPunct="1">
        <a:defRPr sz="1050" kern="1200">
          <a:solidFill>
            <a:schemeClr val="tx1"/>
          </a:solidFill>
          <a:latin typeface="+mn-lt"/>
          <a:ea typeface="+mn-ea"/>
          <a:cs typeface="+mn-cs"/>
        </a:defRPr>
      </a:lvl3pPr>
      <a:lvl4pPr marL="0" algn="l" defTabSz="685800" rtl="0" eaLnBrk="1" latinLnBrk="0" hangingPunct="1">
        <a:defRPr sz="1050" kern="1200">
          <a:solidFill>
            <a:schemeClr val="tx1"/>
          </a:solidFill>
          <a:latin typeface="+mn-lt"/>
          <a:ea typeface="+mn-ea"/>
          <a:cs typeface="+mn-cs"/>
        </a:defRPr>
      </a:lvl4pPr>
      <a:lvl5pPr marL="0" algn="l" defTabSz="685800" rtl="0" eaLnBrk="1" latinLnBrk="0" hangingPunct="1">
        <a:defRPr sz="1050" kern="1200">
          <a:solidFill>
            <a:schemeClr val="tx1"/>
          </a:solidFill>
          <a:latin typeface="+mn-lt"/>
          <a:ea typeface="+mn-ea"/>
          <a:cs typeface="+mn-cs"/>
        </a:defRPr>
      </a:lvl5pPr>
      <a:lvl6pPr marL="0" algn="l" defTabSz="685800" rtl="0" eaLnBrk="1" latinLnBrk="0" hangingPunct="1">
        <a:defRPr sz="1050" kern="1200">
          <a:solidFill>
            <a:schemeClr val="tx1"/>
          </a:solidFill>
          <a:latin typeface="+mn-lt"/>
          <a:ea typeface="+mn-ea"/>
          <a:cs typeface="+mn-cs"/>
        </a:defRPr>
      </a:lvl6pPr>
      <a:lvl7pPr marL="0" algn="l" defTabSz="685800" rtl="0" eaLnBrk="1" latinLnBrk="0" hangingPunct="1">
        <a:defRPr sz="1050" kern="1200">
          <a:solidFill>
            <a:schemeClr val="tx1"/>
          </a:solidFill>
          <a:latin typeface="+mn-lt"/>
          <a:ea typeface="+mn-ea"/>
          <a:cs typeface="+mn-cs"/>
        </a:defRPr>
      </a:lvl7pPr>
      <a:lvl8pPr marL="0" algn="l" defTabSz="685800" rtl="0" eaLnBrk="1" latinLnBrk="0" hangingPunct="1">
        <a:defRPr sz="1050" kern="1200">
          <a:solidFill>
            <a:schemeClr val="tx1"/>
          </a:solidFill>
          <a:latin typeface="+mn-lt"/>
          <a:ea typeface="+mn-ea"/>
          <a:cs typeface="+mn-cs"/>
        </a:defRPr>
      </a:lvl8pPr>
      <a:lvl9pPr marL="0" algn="l" defTabSz="685800" rtl="0" eaLnBrk="1" latinLnBrk="0" hangingPunct="1">
        <a:defRPr sz="10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userDrawn="1">
          <p15:clr>
            <a:srgbClr val="CCCCCC"/>
          </p15:clr>
        </p15:guide>
        <p15:guide id="2" orient="horz" pos="749" userDrawn="1">
          <p15:clr>
            <a:srgbClr val="CCCCCC"/>
          </p15:clr>
        </p15:guide>
        <p15:guide id="3" orient="horz" pos="840" userDrawn="1">
          <p15:clr>
            <a:srgbClr val="CCCCCC"/>
          </p15:clr>
        </p15:guide>
        <p15:guide id="4" orient="horz" pos="3859" userDrawn="1">
          <p15:clr>
            <a:srgbClr val="CCCCCC"/>
          </p15:clr>
        </p15:guide>
        <p15:guide id="5" orient="horz" pos="4090" userDrawn="1">
          <p15:clr>
            <a:srgbClr val="CCCCCC"/>
          </p15:clr>
        </p15:guide>
        <p15:guide id="6" orient="horz" pos="4205" userDrawn="1">
          <p15:clr>
            <a:srgbClr val="CCCCCC"/>
          </p15:clr>
        </p15:guide>
        <p15:guide id="7" pos="363" userDrawn="1">
          <p15:clr>
            <a:srgbClr val="CCCCCC"/>
          </p15:clr>
        </p15:guide>
        <p15:guide id="8" pos="2016" userDrawn="1">
          <p15:clr>
            <a:srgbClr val="FBAE40"/>
          </p15:clr>
        </p15:guide>
        <p15:guide id="9" pos="2131" userDrawn="1">
          <p15:clr>
            <a:srgbClr val="FBAE40"/>
          </p15:clr>
        </p15:guide>
        <p15:guide id="10" pos="2609" userDrawn="1">
          <p15:clr>
            <a:srgbClr val="9FCC3B"/>
          </p15:clr>
        </p15:guide>
        <p15:guide id="11" pos="2724" userDrawn="1">
          <p15:clr>
            <a:srgbClr val="9FCC3B"/>
          </p15:clr>
        </p15:guide>
        <p15:guide id="12" pos="3776" userDrawn="1">
          <p15:clr>
            <a:srgbClr val="FBAE40"/>
          </p15:clr>
        </p15:guide>
        <p15:guide id="13" pos="3904" userDrawn="1">
          <p15:clr>
            <a:srgbClr val="FBAE40"/>
          </p15:clr>
        </p15:guide>
        <p15:guide id="14" pos="4971" userDrawn="1">
          <p15:clr>
            <a:srgbClr val="9FCC3B"/>
          </p15:clr>
        </p15:guide>
        <p15:guide id="15" pos="5087" userDrawn="1">
          <p15:clr>
            <a:srgbClr val="9FCC3B"/>
          </p15:clr>
        </p15:guide>
        <p15:guide id="16" pos="5561" userDrawn="1">
          <p15:clr>
            <a:srgbClr val="FBAE40"/>
          </p15:clr>
        </p15:guide>
        <p15:guide id="17" pos="5676" userDrawn="1">
          <p15:clr>
            <a:srgbClr val="FBAE40"/>
          </p15:clr>
        </p15:guide>
        <p15:guide id="18" pos="7332" userDrawn="1">
          <p15:clr>
            <a:srgbClr val="CCCCCC"/>
          </p15:clr>
        </p15:guide>
        <p15:guide id="19" pos="4032" userDrawn="1">
          <p15:clr>
            <a:srgbClr val="C35EA4"/>
          </p15:clr>
        </p15:guide>
        <p15:guide id="20" pos="3648" userDrawn="1">
          <p15:clr>
            <a:srgbClr val="C35EA4"/>
          </p15:clr>
        </p15:guide>
        <p15:guide id="21" orient="horz" pos="3960" userDrawn="1">
          <p15:clr>
            <a:srgbClr val="CCCCCC"/>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92511-87FE-7E4D-8AC6-DE9880CC6EC9}" type="datetimeFigureOut">
              <a:rPr lang="en-US" smtClean="0"/>
              <a:t>10/28/2019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2FD8C-80E9-0D48-B9AF-7A11FE335F0D}" type="slidenum">
              <a:rPr lang="en-US" smtClean="0"/>
              <a:t>‹#›</a:t>
            </a:fld>
            <a:endParaRPr lang="en-US"/>
          </a:p>
        </p:txBody>
      </p:sp>
    </p:spTree>
    <p:extLst>
      <p:ext uri="{BB962C8B-B14F-4D97-AF65-F5344CB8AC3E}">
        <p14:creationId xmlns:p14="http://schemas.microsoft.com/office/powerpoint/2010/main" val="397169576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68F0A-7A1D-4A3D-A45E-16921E61560F}"/>
              </a:ext>
            </a:extLst>
          </p:cNvPr>
          <p:cNvSpPr>
            <a:spLocks noGrp="1"/>
          </p:cNvSpPr>
          <p:nvPr>
            <p:ph type="ctrTitle"/>
          </p:nvPr>
        </p:nvSpPr>
        <p:spPr/>
        <p:txBody>
          <a:bodyPr/>
          <a:lstStyle/>
          <a:p>
            <a:pPr algn="just"/>
            <a:r>
              <a:rPr lang="en-US" dirty="0"/>
              <a:t>Supporting Demand for California Prunes Since 1997</a:t>
            </a:r>
          </a:p>
        </p:txBody>
      </p:sp>
      <p:sp>
        <p:nvSpPr>
          <p:cNvPr id="3" name="Subtitle 2">
            <a:extLst>
              <a:ext uri="{FF2B5EF4-FFF2-40B4-BE49-F238E27FC236}">
                <a16:creationId xmlns:a16="http://schemas.microsoft.com/office/drawing/2014/main" id="{7ED941D9-DDCE-480E-A6C9-B9967F53A834}"/>
              </a:ext>
            </a:extLst>
          </p:cNvPr>
          <p:cNvSpPr>
            <a:spLocks noGrp="1"/>
          </p:cNvSpPr>
          <p:nvPr>
            <p:ph type="subTitle" idx="1"/>
          </p:nvPr>
        </p:nvSpPr>
        <p:spPr>
          <a:xfrm>
            <a:off x="575734" y="4297875"/>
            <a:ext cx="5825068" cy="650303"/>
          </a:xfrm>
        </p:spPr>
        <p:txBody>
          <a:bodyPr/>
          <a:lstStyle/>
          <a:p>
            <a:r>
              <a:rPr lang="en-US" dirty="0"/>
              <a:t>International Prune Association Congress</a:t>
            </a:r>
          </a:p>
          <a:p>
            <a:r>
              <a:rPr lang="en-US" dirty="0"/>
              <a:t>Cape Town, South Africa</a:t>
            </a:r>
          </a:p>
        </p:txBody>
      </p:sp>
      <p:sp>
        <p:nvSpPr>
          <p:cNvPr id="4" name="Text Placeholder 3">
            <a:extLst>
              <a:ext uri="{FF2B5EF4-FFF2-40B4-BE49-F238E27FC236}">
                <a16:creationId xmlns:a16="http://schemas.microsoft.com/office/drawing/2014/main" id="{38CB546F-40AF-4B66-9937-11FE6D04571A}"/>
              </a:ext>
            </a:extLst>
          </p:cNvPr>
          <p:cNvSpPr>
            <a:spLocks noGrp="1"/>
          </p:cNvSpPr>
          <p:nvPr>
            <p:ph type="body" sz="quarter" idx="10"/>
          </p:nvPr>
        </p:nvSpPr>
        <p:spPr>
          <a:xfrm>
            <a:off x="575734" y="5876973"/>
            <a:ext cx="5825067" cy="327389"/>
          </a:xfrm>
        </p:spPr>
        <p:txBody>
          <a:bodyPr/>
          <a:lstStyle/>
          <a:p>
            <a:r>
              <a:rPr lang="en-US" dirty="0"/>
              <a:t>October 28-29, 2019</a:t>
            </a:r>
          </a:p>
        </p:txBody>
      </p:sp>
      <p:sp>
        <p:nvSpPr>
          <p:cNvPr id="11" name="Slide Number Placeholder 10">
            <a:extLst>
              <a:ext uri="{FF2B5EF4-FFF2-40B4-BE49-F238E27FC236}">
                <a16:creationId xmlns:a16="http://schemas.microsoft.com/office/drawing/2014/main" id="{0CE260C4-8D00-8442-AF6D-B52E42376F15}"/>
              </a:ext>
            </a:extLst>
          </p:cNvPr>
          <p:cNvSpPr>
            <a:spLocks noGrp="1"/>
          </p:cNvSpPr>
          <p:nvPr>
            <p:ph type="sldNum" sz="quarter" idx="4"/>
          </p:nvPr>
        </p:nvSpPr>
        <p:spPr>
          <a:xfrm>
            <a:off x="9214681" y="5726430"/>
            <a:ext cx="154305" cy="137160"/>
          </a:xfrm>
        </p:spPr>
        <p:txBody>
          <a:bodyPr/>
          <a:lstStyle/>
          <a:p>
            <a:fld id="{0165B0C6-AD63-4B9C-AB2F-9350F21B15E6}" type="slidenum">
              <a:rPr lang="en-US">
                <a:solidFill>
                  <a:srgbClr val="CE9E51"/>
                </a:solidFill>
                <a:latin typeface="Calibri" panose="020F0502020204030204"/>
              </a:rPr>
              <a:pPr/>
              <a:t>1</a:t>
            </a:fld>
            <a:endParaRPr lang="en-US" dirty="0">
              <a:solidFill>
                <a:srgbClr val="CE9E51"/>
              </a:solidFill>
              <a:latin typeface="Calibri" panose="020F0502020204030204"/>
            </a:endParaRPr>
          </a:p>
        </p:txBody>
      </p:sp>
      <p:sp>
        <p:nvSpPr>
          <p:cNvPr id="6" name="Title 1">
            <a:extLst>
              <a:ext uri="{FF2B5EF4-FFF2-40B4-BE49-F238E27FC236}">
                <a16:creationId xmlns:a16="http://schemas.microsoft.com/office/drawing/2014/main" id="{911DA45A-FB7C-744C-8201-EC72F11D9745}"/>
              </a:ext>
            </a:extLst>
          </p:cNvPr>
          <p:cNvSpPr txBox="1">
            <a:spLocks/>
          </p:cNvSpPr>
          <p:nvPr/>
        </p:nvSpPr>
        <p:spPr>
          <a:xfrm>
            <a:off x="3932536" y="680721"/>
            <a:ext cx="4326937" cy="280716"/>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5000" b="1" i="0" kern="1200" baseline="0">
                <a:solidFill>
                  <a:schemeClr val="accent1"/>
                </a:solidFill>
                <a:latin typeface="Rockwell" panose="02060603020205020403" pitchFamily="18" charset="77"/>
                <a:ea typeface="+mj-ea"/>
                <a:cs typeface="+mj-cs"/>
              </a:defRPr>
            </a:lvl1pPr>
          </a:lstStyle>
          <a:p>
            <a:pPr algn="ctr"/>
            <a:r>
              <a:rPr lang="en-US" sz="3600" dirty="0">
                <a:solidFill>
                  <a:schemeClr val="accent2"/>
                </a:solidFill>
              </a:rPr>
              <a:t>Nutrition Research</a:t>
            </a:r>
          </a:p>
        </p:txBody>
      </p:sp>
      <p:pic>
        <p:nvPicPr>
          <p:cNvPr id="7" name="Picture 6">
            <a:extLst>
              <a:ext uri="{FF2B5EF4-FFF2-40B4-BE49-F238E27FC236}">
                <a16:creationId xmlns:a16="http://schemas.microsoft.com/office/drawing/2014/main" id="{DD0FC07F-A374-4626-91BA-0157DB7CB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624" y="5121597"/>
            <a:ext cx="13620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615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B35F5D-004E-496C-93C7-EE933975B8B5}"/>
              </a:ext>
            </a:extLst>
          </p:cNvPr>
          <p:cNvSpPr>
            <a:spLocks noGrp="1"/>
          </p:cNvSpPr>
          <p:nvPr>
            <p:ph type="title"/>
          </p:nvPr>
        </p:nvSpPr>
        <p:spPr>
          <a:xfrm>
            <a:off x="1946910" y="457200"/>
            <a:ext cx="8298180" cy="663772"/>
          </a:xfrm>
        </p:spPr>
        <p:txBody>
          <a:bodyPr/>
          <a:lstStyle/>
          <a:p>
            <a:pPr algn="ctr"/>
            <a:r>
              <a:rPr lang="en-US" sz="4000" b="1" dirty="0"/>
              <a:t>American Society for Bone &amp; Mineral Research September</a:t>
            </a:r>
          </a:p>
        </p:txBody>
      </p:sp>
      <p:pic>
        <p:nvPicPr>
          <p:cNvPr id="4" name="Content Placeholder 3">
            <a:extLst>
              <a:ext uri="{FF2B5EF4-FFF2-40B4-BE49-F238E27FC236}">
                <a16:creationId xmlns:a16="http://schemas.microsoft.com/office/drawing/2014/main" id="{1EEE1D19-5112-4D46-A608-3797EA8E31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9200" y="1120972"/>
            <a:ext cx="7648700" cy="5106690"/>
          </a:xfrm>
        </p:spPr>
      </p:pic>
      <p:sp>
        <p:nvSpPr>
          <p:cNvPr id="3" name="Slide Number Placeholder 2">
            <a:extLst>
              <a:ext uri="{FF2B5EF4-FFF2-40B4-BE49-F238E27FC236}">
                <a16:creationId xmlns:a16="http://schemas.microsoft.com/office/drawing/2014/main" id="{AD151243-F13F-45D9-93B8-25E8CF6BD1D7}"/>
              </a:ext>
            </a:extLst>
          </p:cNvPr>
          <p:cNvSpPr>
            <a:spLocks noGrp="1"/>
          </p:cNvSpPr>
          <p:nvPr>
            <p:ph type="sldNum" sz="quarter" idx="4"/>
          </p:nvPr>
        </p:nvSpPr>
        <p:spPr/>
        <p:txBody>
          <a:bodyPr/>
          <a:lstStyle/>
          <a:p>
            <a:fld id="{0165B0C6-AD63-4B9C-AB2F-9350F21B15E6}" type="slidenum">
              <a:rPr lang="en-US" smtClean="0"/>
              <a:pPr/>
              <a:t>10</a:t>
            </a:fld>
            <a:endParaRPr lang="en-US" dirty="0"/>
          </a:p>
        </p:txBody>
      </p:sp>
    </p:spTree>
    <p:extLst>
      <p:ext uri="{BB962C8B-B14F-4D97-AF65-F5344CB8AC3E}">
        <p14:creationId xmlns:p14="http://schemas.microsoft.com/office/powerpoint/2010/main" val="378974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0FFDE6-5656-43D1-87C5-FD45692EE1DA}"/>
              </a:ext>
            </a:extLst>
          </p:cNvPr>
          <p:cNvSpPr>
            <a:spLocks noGrp="1"/>
          </p:cNvSpPr>
          <p:nvPr>
            <p:ph type="body" sz="quarter" idx="12"/>
          </p:nvPr>
        </p:nvSpPr>
        <p:spPr>
          <a:xfrm>
            <a:off x="6400799" y="1882736"/>
            <a:ext cx="5042264" cy="4335961"/>
          </a:xfrm>
        </p:spPr>
        <p:txBody>
          <a:bodyPr/>
          <a:lstStyle/>
          <a:p>
            <a:pPr marL="285750" indent="-228600" defTabSz="914400">
              <a:lnSpc>
                <a:spcPct val="90000"/>
              </a:lnSpc>
              <a:spcBef>
                <a:spcPts val="0"/>
              </a:spcBef>
              <a:spcAft>
                <a:spcPts val="1200"/>
              </a:spcAft>
              <a:buFont typeface="Arial" panose="020B0604020202020204" pitchFamily="34" charset="0"/>
              <a:buChar char="•"/>
            </a:pPr>
            <a:r>
              <a:rPr lang="en-US" altLang="en-US" sz="2000" dirty="0">
                <a:solidFill>
                  <a:srgbClr val="000000"/>
                </a:solidFill>
                <a:cs typeface="Calibri Light" panose="020F0302020204030204" pitchFamily="34" charset="0"/>
              </a:rPr>
              <a:t>Anticipate all participants complete study end of December 2020 or January 2021</a:t>
            </a:r>
          </a:p>
          <a:p>
            <a:pPr marL="285750" indent="-228600" defTabSz="914400">
              <a:lnSpc>
                <a:spcPct val="90000"/>
              </a:lnSpc>
              <a:spcBef>
                <a:spcPts val="0"/>
              </a:spcBef>
              <a:spcAft>
                <a:spcPts val="1200"/>
              </a:spcAft>
              <a:buFont typeface="Arial" panose="020B0604020202020204" pitchFamily="34" charset="0"/>
              <a:buChar char="•"/>
            </a:pPr>
            <a:r>
              <a:rPr lang="en-US" altLang="en-US" sz="2000" dirty="0">
                <a:solidFill>
                  <a:srgbClr val="000000"/>
                </a:solidFill>
                <a:cs typeface="Calibri Light" panose="020F0302020204030204" pitchFamily="34" charset="0"/>
              </a:rPr>
              <a:t>Data analysis continues through</a:t>
            </a:r>
            <a:br>
              <a:rPr lang="en-US" altLang="en-US" sz="2000" dirty="0">
                <a:solidFill>
                  <a:srgbClr val="000000"/>
                </a:solidFill>
                <a:cs typeface="Calibri Light" panose="020F0302020204030204" pitchFamily="34" charset="0"/>
              </a:rPr>
            </a:br>
            <a:r>
              <a:rPr lang="en-US" altLang="en-US" sz="2000" dirty="0">
                <a:solidFill>
                  <a:srgbClr val="000000"/>
                </a:solidFill>
                <a:cs typeface="Calibri Light" panose="020F0302020204030204" pitchFamily="34" charset="0"/>
              </a:rPr>
              <a:t>June 2021</a:t>
            </a:r>
          </a:p>
          <a:p>
            <a:pPr marL="285750" indent="-228600" defTabSz="914400">
              <a:lnSpc>
                <a:spcPct val="90000"/>
              </a:lnSpc>
              <a:spcBef>
                <a:spcPts val="0"/>
              </a:spcBef>
              <a:spcAft>
                <a:spcPts val="1200"/>
              </a:spcAft>
              <a:buFont typeface="Arial" panose="020B0604020202020204" pitchFamily="34" charset="0"/>
              <a:buChar char="•"/>
            </a:pPr>
            <a:r>
              <a:rPr lang="en-US" altLang="en-US" sz="2000" dirty="0">
                <a:solidFill>
                  <a:srgbClr val="000000"/>
                </a:solidFill>
                <a:cs typeface="Calibri Light" panose="020F0302020204030204" pitchFamily="34" charset="0"/>
              </a:rPr>
              <a:t>Bone outcome results estimated to be published December  2021</a:t>
            </a:r>
          </a:p>
          <a:p>
            <a:pPr marL="285750" indent="-228600" defTabSz="914400">
              <a:lnSpc>
                <a:spcPct val="90000"/>
              </a:lnSpc>
              <a:spcBef>
                <a:spcPts val="0"/>
              </a:spcBef>
              <a:spcAft>
                <a:spcPts val="1200"/>
              </a:spcAft>
              <a:buFont typeface="Arial" panose="020B0604020202020204" pitchFamily="34" charset="0"/>
              <a:buChar char="•"/>
            </a:pPr>
            <a:r>
              <a:rPr lang="en-US" altLang="en-US" sz="2000" dirty="0">
                <a:solidFill>
                  <a:srgbClr val="000000"/>
                </a:solidFill>
                <a:cs typeface="Calibri Light" panose="020F0302020204030204" pitchFamily="34" charset="0"/>
              </a:rPr>
              <a:t>Presentations at professional meetings TBD</a:t>
            </a:r>
          </a:p>
          <a:p>
            <a:pPr marL="285750" indent="-228600" defTabSz="914400">
              <a:lnSpc>
                <a:spcPct val="90000"/>
              </a:lnSpc>
              <a:spcBef>
                <a:spcPts val="0"/>
              </a:spcBef>
              <a:buFont typeface="Arial" panose="020B0604020202020204" pitchFamily="34" charset="0"/>
              <a:buChar char="•"/>
            </a:pPr>
            <a:r>
              <a:rPr lang="en-US" altLang="en-US" sz="2000" dirty="0">
                <a:solidFill>
                  <a:srgbClr val="000000"/>
                </a:solidFill>
                <a:cs typeface="Calibri Light" panose="020F0302020204030204" pitchFamily="34" charset="0"/>
              </a:rPr>
              <a:t>Message development and communication</a:t>
            </a:r>
          </a:p>
          <a:p>
            <a:endParaRPr lang="en-US" dirty="0"/>
          </a:p>
        </p:txBody>
      </p:sp>
      <p:sp>
        <p:nvSpPr>
          <p:cNvPr id="6" name="Title 1"/>
          <p:cNvSpPr>
            <a:spLocks noGrp="1"/>
          </p:cNvSpPr>
          <p:nvPr>
            <p:ph type="title"/>
          </p:nvPr>
        </p:nvSpPr>
        <p:spPr/>
        <p:txBody>
          <a:bodyPr vert="horz" lIns="91440" tIns="45720" rIns="91440" bIns="45720" rtlCol="0" anchor="ctr">
            <a:normAutofit/>
          </a:bodyPr>
          <a:lstStyle/>
          <a:p>
            <a:pPr defTabSz="914400"/>
            <a:r>
              <a:rPr lang="en-US" altLang="en-US" b="1" dirty="0"/>
              <a:t>Next Steps</a:t>
            </a:r>
            <a:endParaRPr lang="en-US" altLang="en-US" b="1" dirty="0">
              <a:solidFill>
                <a:srgbClr val="7030A0"/>
              </a:solidFill>
              <a:latin typeface="+mj-lt"/>
            </a:endParaRPr>
          </a:p>
        </p:txBody>
      </p:sp>
      <p:pic>
        <p:nvPicPr>
          <p:cNvPr id="5" name="Picture Placeholder 5" descr="prunes in a bowl&#10;Description automatically generated">
            <a:extLst>
              <a:ext uri="{FF2B5EF4-FFF2-40B4-BE49-F238E27FC236}">
                <a16:creationId xmlns:a16="http://schemas.microsoft.com/office/drawing/2014/main" id="{E4AFE50B-5E41-48EF-B5B1-B1C1D73288A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0900" r="30900"/>
          <a:stretch>
            <a:fillRect/>
          </a:stretch>
        </p:blipFill>
        <p:spPr>
          <a:xfrm>
            <a:off x="1955800" y="365125"/>
            <a:ext cx="3911600" cy="5761038"/>
          </a:xfrm>
        </p:spPr>
      </p:pic>
    </p:spTree>
    <p:extLst>
      <p:ext uri="{BB962C8B-B14F-4D97-AF65-F5344CB8AC3E}">
        <p14:creationId xmlns:p14="http://schemas.microsoft.com/office/powerpoint/2010/main" val="400365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37114" y="866570"/>
            <a:ext cx="6117763" cy="822960"/>
          </a:xfrm>
        </p:spPr>
        <p:txBody>
          <a:bodyPr vert="horz" lIns="91440" tIns="45720" rIns="91440" bIns="45720" rtlCol="0" anchor="ctr">
            <a:normAutofit/>
          </a:bodyPr>
          <a:lstStyle/>
          <a:p>
            <a:pPr defTabSz="914400"/>
            <a:r>
              <a:rPr lang="en-US" altLang="en-US" sz="4000" b="1" dirty="0"/>
              <a:t>Benefits to the Industry</a:t>
            </a:r>
            <a:endParaRPr lang="en-US" altLang="en-US" sz="4000" b="1" dirty="0">
              <a:solidFill>
                <a:srgbClr val="7030A0"/>
              </a:solidFill>
              <a:latin typeface="+mj-lt"/>
            </a:endParaRPr>
          </a:p>
        </p:txBody>
      </p:sp>
      <p:sp>
        <p:nvSpPr>
          <p:cNvPr id="2" name="TextBox 1"/>
          <p:cNvSpPr txBox="1"/>
          <p:nvPr/>
        </p:nvSpPr>
        <p:spPr>
          <a:xfrm>
            <a:off x="2348046" y="1428207"/>
            <a:ext cx="7495900" cy="3661886"/>
          </a:xfrm>
          <a:prstGeom prst="rect">
            <a:avLst/>
          </a:prstGeom>
        </p:spPr>
        <p:txBody>
          <a:bodyPr vert="horz" lIns="91440" tIns="45720" rIns="91440" bIns="45720" rtlCol="0" anchor="ctr">
            <a:normAutofit/>
          </a:bodyPr>
          <a:lstStyle/>
          <a:p>
            <a:pPr lvl="1" indent="-228600" algn="just">
              <a:lnSpc>
                <a:spcPct val="90000"/>
              </a:lnSpc>
              <a:buFont typeface="Arial" panose="020B0604020202020204" pitchFamily="34" charset="0"/>
              <a:buChar char="•"/>
            </a:pPr>
            <a:r>
              <a:rPr lang="en-US" altLang="en-US" sz="2000" dirty="0">
                <a:solidFill>
                  <a:srgbClr val="000000"/>
                </a:solidFill>
                <a:latin typeface="+mj-lt"/>
              </a:rPr>
              <a:t>Further regulatory support for benefits to bone health in postmenopausal women with low bone mass – EFSA </a:t>
            </a:r>
          </a:p>
          <a:p>
            <a:pPr marL="228600" lvl="1" algn="just">
              <a:lnSpc>
                <a:spcPct val="90000"/>
              </a:lnSpc>
            </a:pPr>
            <a:endParaRPr lang="en-US" altLang="en-US" sz="2000" dirty="0">
              <a:solidFill>
                <a:srgbClr val="000000"/>
              </a:solidFill>
              <a:latin typeface="+mj-lt"/>
            </a:endParaRPr>
          </a:p>
          <a:p>
            <a:pPr lvl="1" indent="-228600" algn="just">
              <a:lnSpc>
                <a:spcPct val="90000"/>
              </a:lnSpc>
              <a:buFont typeface="Arial" panose="020B0604020202020204" pitchFamily="34" charset="0"/>
              <a:buChar char="•"/>
            </a:pPr>
            <a:r>
              <a:rPr lang="en-US" altLang="en-US" sz="2000" dirty="0">
                <a:solidFill>
                  <a:srgbClr val="000000"/>
                </a:solidFill>
                <a:latin typeface="+mj-lt"/>
              </a:rPr>
              <a:t>Non-pharma strategy for women to improve bone health</a:t>
            </a:r>
          </a:p>
          <a:p>
            <a:pPr lvl="1" indent="-228600" algn="just">
              <a:lnSpc>
                <a:spcPct val="90000"/>
              </a:lnSpc>
              <a:buFont typeface="Arial" panose="020B0604020202020204" pitchFamily="34" charset="0"/>
              <a:buChar char="•"/>
            </a:pPr>
            <a:endParaRPr lang="en-US" altLang="en-US" sz="2000" dirty="0">
              <a:solidFill>
                <a:srgbClr val="000000"/>
              </a:solidFill>
              <a:latin typeface="+mj-lt"/>
            </a:endParaRPr>
          </a:p>
          <a:p>
            <a:pPr lvl="1" indent="-228600" algn="just">
              <a:lnSpc>
                <a:spcPct val="90000"/>
              </a:lnSpc>
              <a:buFont typeface="Arial" panose="020B0604020202020204" pitchFamily="34" charset="0"/>
              <a:buChar char="•"/>
            </a:pPr>
            <a:r>
              <a:rPr lang="en-US" altLang="en-US" sz="2000" dirty="0">
                <a:solidFill>
                  <a:srgbClr val="000000"/>
                </a:solidFill>
                <a:latin typeface="+mj-lt"/>
              </a:rPr>
              <a:t>Healthy lifestyle messaging to drive promotions and increase sales</a:t>
            </a:r>
          </a:p>
          <a:p>
            <a:pPr marL="285750" indent="-228600">
              <a:lnSpc>
                <a:spcPct val="90000"/>
              </a:lnSpc>
              <a:spcAft>
                <a:spcPts val="600"/>
              </a:spcAft>
              <a:buFont typeface="Arial" panose="020B0604020202020204" pitchFamily="34" charset="0"/>
              <a:buChar char="•"/>
            </a:pPr>
            <a:endParaRPr lang="en-US" altLang="en-US" sz="2400" dirty="0">
              <a:solidFill>
                <a:srgbClr val="000000"/>
              </a:solidFill>
            </a:endParaRPr>
          </a:p>
        </p:txBody>
      </p:sp>
    </p:spTree>
    <p:extLst>
      <p:ext uri="{BB962C8B-B14F-4D97-AF65-F5344CB8AC3E}">
        <p14:creationId xmlns:p14="http://schemas.microsoft.com/office/powerpoint/2010/main" val="305961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E03E-21E4-41A3-9F8E-8E4162741A54}"/>
              </a:ext>
            </a:extLst>
          </p:cNvPr>
          <p:cNvSpPr>
            <a:spLocks noGrp="1"/>
          </p:cNvSpPr>
          <p:nvPr>
            <p:ph type="title"/>
          </p:nvPr>
        </p:nvSpPr>
        <p:spPr/>
        <p:txBody>
          <a:bodyPr/>
          <a:lstStyle/>
          <a:p>
            <a:r>
              <a:rPr lang="en-US" sz="4000" dirty="0"/>
              <a:t>Nutrition Activities</a:t>
            </a:r>
          </a:p>
        </p:txBody>
      </p:sp>
      <p:sp>
        <p:nvSpPr>
          <p:cNvPr id="3" name="Content Placeholder 2">
            <a:extLst>
              <a:ext uri="{FF2B5EF4-FFF2-40B4-BE49-F238E27FC236}">
                <a16:creationId xmlns:a16="http://schemas.microsoft.com/office/drawing/2014/main" id="{E09B65E4-96DC-4994-880F-EF02968A24D3}"/>
              </a:ext>
            </a:extLst>
          </p:cNvPr>
          <p:cNvSpPr>
            <a:spLocks noGrp="1"/>
          </p:cNvSpPr>
          <p:nvPr>
            <p:ph idx="1"/>
          </p:nvPr>
        </p:nvSpPr>
        <p:spPr/>
        <p:txBody>
          <a:bodyPr/>
          <a:lstStyle/>
          <a:p>
            <a:pPr marL="285750" indent="-285750">
              <a:buFont typeface="Wingdings" panose="05000000000000000000" pitchFamily="2" charset="2"/>
              <a:buChar char="Ø"/>
            </a:pPr>
            <a:r>
              <a:rPr lang="en-US" sz="1800" dirty="0"/>
              <a:t>Abstracts and Presentations: Nutrition 2019 (Arjmandi/USDA; </a:t>
            </a:r>
            <a:r>
              <a:rPr lang="en-US" sz="1800" dirty="0" err="1"/>
              <a:t>Hooshmand</a:t>
            </a:r>
            <a:r>
              <a:rPr lang="en-US" sz="1800" dirty="0"/>
              <a:t>; Asian Congress of Nutrition (</a:t>
            </a:r>
            <a:r>
              <a:rPr lang="en-US" sz="1800" dirty="0" err="1"/>
              <a:t>Hooshmand</a:t>
            </a:r>
            <a:r>
              <a:rPr lang="en-US" sz="1800" dirty="0"/>
              <a:t>); American Society for Bone and Mineral Research (De Souza) </a:t>
            </a:r>
          </a:p>
          <a:p>
            <a:pPr marL="285750" indent="-285750">
              <a:buFont typeface="Wingdings" panose="05000000000000000000" pitchFamily="2" charset="2"/>
              <a:buChar char="Ø"/>
            </a:pPr>
            <a:r>
              <a:rPr lang="en-US" sz="1800" dirty="0"/>
              <a:t>Bernard Halloran Spinal Cord Injury Animal Study/Manuscript </a:t>
            </a:r>
          </a:p>
          <a:p>
            <a:pPr marL="285750" indent="-285750">
              <a:buFont typeface="Wingdings" panose="05000000000000000000" pitchFamily="2" charset="2"/>
              <a:buChar char="Ø"/>
            </a:pPr>
            <a:r>
              <a:rPr lang="en-US" sz="1800" dirty="0">
                <a:solidFill>
                  <a:schemeClr val="accent2"/>
                </a:solidFill>
              </a:rPr>
              <a:t>Bernard Halloran/Xuhui Liu/Jenny </a:t>
            </a:r>
            <a:r>
              <a:rPr lang="en-US" sz="1800" dirty="0" err="1">
                <a:solidFill>
                  <a:schemeClr val="accent2"/>
                </a:solidFill>
              </a:rPr>
              <a:t>Karatli</a:t>
            </a:r>
            <a:r>
              <a:rPr lang="en-US" sz="1800" dirty="0">
                <a:solidFill>
                  <a:schemeClr val="accent2"/>
                </a:solidFill>
              </a:rPr>
              <a:t> Spinal Cord Injury Clinical Trial </a:t>
            </a:r>
          </a:p>
        </p:txBody>
      </p:sp>
      <p:sp>
        <p:nvSpPr>
          <p:cNvPr id="4" name="Slide Number Placeholder 3">
            <a:extLst>
              <a:ext uri="{FF2B5EF4-FFF2-40B4-BE49-F238E27FC236}">
                <a16:creationId xmlns:a16="http://schemas.microsoft.com/office/drawing/2014/main" id="{B016CF0F-0265-4D32-BAA2-41849EB5419F}"/>
              </a:ext>
            </a:extLst>
          </p:cNvPr>
          <p:cNvSpPr>
            <a:spLocks noGrp="1"/>
          </p:cNvSpPr>
          <p:nvPr>
            <p:ph type="sldNum" sz="quarter" idx="4"/>
          </p:nvPr>
        </p:nvSpPr>
        <p:spPr/>
        <p:txBody>
          <a:bodyPr/>
          <a:lstStyle/>
          <a:p>
            <a:fld id="{0165B0C6-AD63-4B9C-AB2F-9350F21B15E6}" type="slidenum">
              <a:rPr lang="en-US" smtClean="0"/>
              <a:pPr/>
              <a:t>13</a:t>
            </a:fld>
            <a:endParaRPr lang="en-US" dirty="0"/>
          </a:p>
        </p:txBody>
      </p:sp>
    </p:spTree>
    <p:extLst>
      <p:ext uri="{BB962C8B-B14F-4D97-AF65-F5344CB8AC3E}">
        <p14:creationId xmlns:p14="http://schemas.microsoft.com/office/powerpoint/2010/main" val="2963595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FB1F2-85B0-4390-96DB-7F357B25E20E}"/>
              </a:ext>
            </a:extLst>
          </p:cNvPr>
          <p:cNvSpPr>
            <a:spLocks noGrp="1"/>
          </p:cNvSpPr>
          <p:nvPr>
            <p:ph type="title"/>
          </p:nvPr>
        </p:nvSpPr>
        <p:spPr>
          <a:xfrm>
            <a:off x="576072" y="365125"/>
            <a:ext cx="11064240" cy="1490308"/>
          </a:xfrm>
        </p:spPr>
        <p:txBody>
          <a:bodyPr/>
          <a:lstStyle/>
          <a:p>
            <a:r>
              <a:rPr lang="en-US" sz="2800" b="1" dirty="0"/>
              <a:t>Palo Alto Veteran’s Administration Hospital Spinal Center</a:t>
            </a:r>
            <a:br>
              <a:rPr lang="en-US" b="1" dirty="0"/>
            </a:br>
            <a:r>
              <a:rPr lang="en-US" b="1" dirty="0"/>
              <a:t> </a:t>
            </a:r>
            <a:r>
              <a:rPr lang="en-US" dirty="0"/>
              <a:t>Bone response with dried plum supplementation in persons with SCI - </a:t>
            </a:r>
            <a:r>
              <a:rPr lang="en-US" u="sng" dirty="0"/>
              <a:t>Pilot findings </a:t>
            </a:r>
            <a:br>
              <a:rPr lang="en-US" dirty="0"/>
            </a:br>
            <a:br>
              <a:rPr lang="en-US" b="1" dirty="0"/>
            </a:br>
            <a:br>
              <a:rPr lang="en-US" dirty="0"/>
            </a:br>
            <a:endParaRPr lang="en-US" dirty="0"/>
          </a:p>
        </p:txBody>
      </p:sp>
      <p:sp>
        <p:nvSpPr>
          <p:cNvPr id="3" name="Content Placeholder 2">
            <a:extLst>
              <a:ext uri="{FF2B5EF4-FFF2-40B4-BE49-F238E27FC236}">
                <a16:creationId xmlns:a16="http://schemas.microsoft.com/office/drawing/2014/main" id="{9B78ED89-00DD-41A7-976D-32459B6FA9C3}"/>
              </a:ext>
            </a:extLst>
          </p:cNvPr>
          <p:cNvSpPr>
            <a:spLocks noGrp="1"/>
          </p:cNvSpPr>
          <p:nvPr>
            <p:ph idx="1"/>
          </p:nvPr>
        </p:nvSpPr>
        <p:spPr/>
        <p:txBody>
          <a:bodyPr/>
          <a:lstStyle/>
          <a:p>
            <a:r>
              <a:rPr lang="en-US" sz="1800" dirty="0"/>
              <a:t>Authors: Bernard Halloran/Xuhui Liu/Jenny </a:t>
            </a:r>
            <a:r>
              <a:rPr lang="en-US" sz="1800" dirty="0" err="1"/>
              <a:t>Karatli</a:t>
            </a:r>
            <a:r>
              <a:rPr lang="en-US" sz="1800" dirty="0"/>
              <a:t> Spinal Cord Injury Clinical Trial </a:t>
            </a:r>
          </a:p>
          <a:p>
            <a:br>
              <a:rPr lang="en-US" b="1" dirty="0"/>
            </a:br>
            <a:r>
              <a:rPr lang="en-US" sz="1800" dirty="0"/>
              <a:t>Objective: To explore bone response to dietary supplementation with dried plum (DP) in persons with spinal cord injury (SCI). </a:t>
            </a:r>
          </a:p>
          <a:p>
            <a:r>
              <a:rPr lang="en-US" sz="1800" dirty="0"/>
              <a:t>Pilot: 5 Subjects (3 currently enrolled)</a:t>
            </a:r>
          </a:p>
          <a:p>
            <a:r>
              <a:rPr lang="en-US" sz="1800" dirty="0"/>
              <a:t>Background:  Bone loss following SCI is a serious secondary consequence for which there are no effective treatments – neither to prevent bone loss nor to restore bone. The reduction in bone mass leads to increased fracture risk which can lead to subsequent additional disability. Based on promising results from rodent studies at UCSF , dietary supplement of dried plum (DP) appears to be a potential treatment. DP is particularly attractive as it is natural food and has no known/expected negative effects. The primary mechanism seems to be reduction in bone resorption. This pilot work provides an initial evaluation of tolerability and safety of DP supplementation in persons with SCI as well as its effects on bone.  </a:t>
            </a:r>
          </a:p>
          <a:p>
            <a:r>
              <a:rPr lang="en-US" sz="1800" dirty="0"/>
              <a:t> </a:t>
            </a:r>
          </a:p>
          <a:p>
            <a:endParaRPr lang="en-US" sz="1800" dirty="0"/>
          </a:p>
          <a:p>
            <a:r>
              <a:rPr lang="en-US" sz="1800" dirty="0"/>
              <a:t> </a:t>
            </a:r>
          </a:p>
          <a:p>
            <a:br>
              <a:rPr lang="en-US" dirty="0"/>
            </a:br>
            <a:endParaRPr lang="en-US" dirty="0"/>
          </a:p>
        </p:txBody>
      </p:sp>
      <p:sp>
        <p:nvSpPr>
          <p:cNvPr id="4" name="Slide Number Placeholder 3">
            <a:extLst>
              <a:ext uri="{FF2B5EF4-FFF2-40B4-BE49-F238E27FC236}">
                <a16:creationId xmlns:a16="http://schemas.microsoft.com/office/drawing/2014/main" id="{6309E44A-C705-4628-8BBF-C373449AAB0E}"/>
              </a:ext>
            </a:extLst>
          </p:cNvPr>
          <p:cNvSpPr>
            <a:spLocks noGrp="1"/>
          </p:cNvSpPr>
          <p:nvPr>
            <p:ph type="sldNum" sz="quarter" idx="4"/>
          </p:nvPr>
        </p:nvSpPr>
        <p:spPr/>
        <p:txBody>
          <a:bodyPr/>
          <a:lstStyle/>
          <a:p>
            <a:fld id="{0165B0C6-AD63-4B9C-AB2F-9350F21B15E6}" type="slidenum">
              <a:rPr lang="en-US" smtClean="0"/>
              <a:pPr/>
              <a:t>14</a:t>
            </a:fld>
            <a:endParaRPr lang="en-US" dirty="0"/>
          </a:p>
        </p:txBody>
      </p:sp>
    </p:spTree>
    <p:extLst>
      <p:ext uri="{BB962C8B-B14F-4D97-AF65-F5344CB8AC3E}">
        <p14:creationId xmlns:p14="http://schemas.microsoft.com/office/powerpoint/2010/main" val="330504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C95D-2566-482E-8E34-890886CAEE73}"/>
              </a:ext>
            </a:extLst>
          </p:cNvPr>
          <p:cNvSpPr>
            <a:spLocks noGrp="1"/>
          </p:cNvSpPr>
          <p:nvPr>
            <p:ph type="title"/>
          </p:nvPr>
        </p:nvSpPr>
        <p:spPr/>
        <p:txBody>
          <a:bodyPr/>
          <a:lstStyle/>
          <a:p>
            <a:r>
              <a:rPr lang="en-US" sz="2800" dirty="0"/>
              <a:t>VA Pilot Study(continued)</a:t>
            </a:r>
          </a:p>
        </p:txBody>
      </p:sp>
      <p:sp>
        <p:nvSpPr>
          <p:cNvPr id="3" name="Content Placeholder 2">
            <a:extLst>
              <a:ext uri="{FF2B5EF4-FFF2-40B4-BE49-F238E27FC236}">
                <a16:creationId xmlns:a16="http://schemas.microsoft.com/office/drawing/2014/main" id="{751FDF36-D92A-4C88-920E-E043F3E70233}"/>
              </a:ext>
            </a:extLst>
          </p:cNvPr>
          <p:cNvSpPr>
            <a:spLocks noGrp="1"/>
          </p:cNvSpPr>
          <p:nvPr>
            <p:ph idx="1"/>
          </p:nvPr>
        </p:nvSpPr>
        <p:spPr>
          <a:xfrm>
            <a:off x="576072" y="1315744"/>
            <a:ext cx="11064240" cy="4792663"/>
          </a:xfrm>
        </p:spPr>
        <p:txBody>
          <a:bodyPr/>
          <a:lstStyle/>
          <a:p>
            <a:pPr marL="285750" indent="-285750">
              <a:buFont typeface="Wingdings" panose="05000000000000000000" pitchFamily="2" charset="2"/>
              <a:buChar char="Ø"/>
            </a:pPr>
            <a:r>
              <a:rPr lang="en-US" sz="1600" dirty="0"/>
              <a:t>Results: </a:t>
            </a:r>
            <a:r>
              <a:rPr lang="en-US" sz="1600" i="1" dirty="0"/>
              <a:t>P1NP values showed a slight decline over the 6 month period in two of the participants, although both maintained normative values &gt;32ug/L at all three time points. In P1NP increased to a normative 49 ug/L at 3 months from 29ug/L (below normal) at baseline. CTX values, on the other hand, appeared to increase at 3-months but dropped to values below baseline at 6 months. In one participant, CTX values normalized to &lt;0.25 ug/L at 6 months from 0.29ug/L at baseline. Changes in BMD were minimal during the 6-month period. In general, participants tolerated daily DP, but adjustment in amount was needed in some cases related to bowel function. One participant discontinued consumption at 4 months. While there was elevation in HbA1c at 3 months for one participant, this was not sustained and all safety labs were reassuring. </a:t>
            </a:r>
          </a:p>
          <a:p>
            <a:pPr marL="285750" indent="-285750">
              <a:buFont typeface="Wingdings" panose="05000000000000000000" pitchFamily="2" charset="2"/>
              <a:buChar char="Ø"/>
            </a:pPr>
            <a:r>
              <a:rPr lang="en-US" sz="1600" i="1" dirty="0"/>
              <a:t> </a:t>
            </a:r>
            <a:r>
              <a:rPr lang="en-US" sz="1800" b="1" dirty="0">
                <a:solidFill>
                  <a:schemeClr val="accent2"/>
                </a:solidFill>
              </a:rPr>
              <a:t>Conclusions: DP supplementation appears to slow bone turnover SCI in this small sample, however a longer assessment period is needed for adequate therapeutic response.  </a:t>
            </a:r>
          </a:p>
          <a:p>
            <a:r>
              <a:rPr lang="en-US" sz="1800" b="1" dirty="0">
                <a:solidFill>
                  <a:schemeClr val="accent2"/>
                </a:solidFill>
              </a:rPr>
              <a:t> </a:t>
            </a:r>
          </a:p>
        </p:txBody>
      </p:sp>
      <p:sp>
        <p:nvSpPr>
          <p:cNvPr id="4" name="Slide Number Placeholder 3">
            <a:extLst>
              <a:ext uri="{FF2B5EF4-FFF2-40B4-BE49-F238E27FC236}">
                <a16:creationId xmlns:a16="http://schemas.microsoft.com/office/drawing/2014/main" id="{DC795DFD-C10E-47C6-94F7-D1476B82D9F8}"/>
              </a:ext>
            </a:extLst>
          </p:cNvPr>
          <p:cNvSpPr>
            <a:spLocks noGrp="1"/>
          </p:cNvSpPr>
          <p:nvPr>
            <p:ph type="sldNum" sz="quarter" idx="4"/>
          </p:nvPr>
        </p:nvSpPr>
        <p:spPr/>
        <p:txBody>
          <a:bodyPr/>
          <a:lstStyle/>
          <a:p>
            <a:fld id="{0165B0C6-AD63-4B9C-AB2F-9350F21B15E6}" type="slidenum">
              <a:rPr lang="en-US" smtClean="0"/>
              <a:pPr/>
              <a:t>15</a:t>
            </a:fld>
            <a:endParaRPr lang="en-US" dirty="0"/>
          </a:p>
        </p:txBody>
      </p:sp>
    </p:spTree>
    <p:extLst>
      <p:ext uri="{BB962C8B-B14F-4D97-AF65-F5344CB8AC3E}">
        <p14:creationId xmlns:p14="http://schemas.microsoft.com/office/powerpoint/2010/main" val="2644640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30CB-73BB-4517-9040-CB4BF7AB559E}"/>
              </a:ext>
            </a:extLst>
          </p:cNvPr>
          <p:cNvSpPr>
            <a:spLocks noGrp="1"/>
          </p:cNvSpPr>
          <p:nvPr>
            <p:ph type="title"/>
          </p:nvPr>
        </p:nvSpPr>
        <p:spPr/>
        <p:txBody>
          <a:bodyPr/>
          <a:lstStyle/>
          <a:p>
            <a:r>
              <a:rPr lang="en-US" sz="4000" dirty="0"/>
              <a:t>New Studies</a:t>
            </a:r>
          </a:p>
        </p:txBody>
      </p:sp>
      <p:sp>
        <p:nvSpPr>
          <p:cNvPr id="3" name="Content Placeholder 2">
            <a:extLst>
              <a:ext uri="{FF2B5EF4-FFF2-40B4-BE49-F238E27FC236}">
                <a16:creationId xmlns:a16="http://schemas.microsoft.com/office/drawing/2014/main" id="{6D07B067-2324-4D0A-95B0-1FBE9346206F}"/>
              </a:ext>
            </a:extLst>
          </p:cNvPr>
          <p:cNvSpPr>
            <a:spLocks noGrp="1"/>
          </p:cNvSpPr>
          <p:nvPr>
            <p:ph idx="1"/>
          </p:nvPr>
        </p:nvSpPr>
        <p:spPr/>
        <p:txBody>
          <a:bodyPr/>
          <a:lstStyle/>
          <a:p>
            <a:r>
              <a:rPr lang="en-US" sz="1800" b="1" dirty="0"/>
              <a:t>Two new studies will expand our understanding on the role of prunes and bone health in the rate of fracture healing and in lowering the risk of bone loss in young women using oral contraceptives</a:t>
            </a:r>
            <a:r>
              <a:rPr lang="en-US" b="1" dirty="0"/>
              <a:t>.</a:t>
            </a:r>
          </a:p>
          <a:p>
            <a:pPr marL="285750" indent="-285750">
              <a:buFont typeface="Wingdings" panose="05000000000000000000" pitchFamily="2" charset="2"/>
              <a:buChar char="Ø"/>
            </a:pPr>
            <a:r>
              <a:rPr lang="en-US" dirty="0"/>
              <a:t> </a:t>
            </a:r>
            <a:r>
              <a:rPr lang="en-US" sz="1600" dirty="0"/>
              <a:t>Dr. Bahram Arjmandi and his team at Florida State University and the Tallahassee Orthopedic Clinic will investigate the </a:t>
            </a:r>
            <a:r>
              <a:rPr lang="en-US" sz="1600" b="1" dirty="0"/>
              <a:t>Effect of Prunes on Fracture Healing in Men and Women with a Wrist Fracture.</a:t>
            </a:r>
            <a:r>
              <a:rPr lang="en-US" sz="1600" dirty="0"/>
              <a:t> </a:t>
            </a:r>
            <a:r>
              <a:rPr lang="en-US" sz="1600" i="1" dirty="0"/>
              <a:t>According to the investigators, wrist fractures are the most common type of upper extremity fracture in older adults.  The study will compare the rate of healing and other bone related measures of ambulatory men and women ages 50-85 eating 100 g of prunes daily for 3 months along with the standard of care (calcium and vitamin D) to those receiving only the standard of care (calcium and vitamin D). </a:t>
            </a:r>
            <a:endParaRPr lang="en-US" i="1" dirty="0"/>
          </a:p>
          <a:p>
            <a:pPr marL="285750" indent="-285750">
              <a:buFont typeface="Wingdings" panose="05000000000000000000" pitchFamily="2" charset="2"/>
              <a:buChar char="Ø"/>
            </a:pPr>
            <a:r>
              <a:rPr lang="en-US" sz="1600" dirty="0"/>
              <a:t>Drs. Shirin </a:t>
            </a:r>
            <a:r>
              <a:rPr lang="en-US" sz="1600" dirty="0" err="1"/>
              <a:t>Hooshmand</a:t>
            </a:r>
            <a:r>
              <a:rPr lang="en-US" sz="1600" dirty="0"/>
              <a:t> and Mark Kern (San Diego State University) will investigate the </a:t>
            </a:r>
            <a:r>
              <a:rPr lang="en-US" sz="1600" b="1" dirty="0"/>
              <a:t>Impact of Consuming California Dried Plums/ Prunes on Bone Health of Young Women Using Hormonal Contraceptives</a:t>
            </a:r>
            <a:r>
              <a:rPr lang="en-US" sz="1600" dirty="0"/>
              <a:t>. </a:t>
            </a:r>
            <a:r>
              <a:rPr lang="en-US" sz="1600" i="1" dirty="0"/>
              <a:t>According to the investigators, estrogens are major determinants of bone mass, affecting the acquisition of peak bone mass during adolescence and young adult age, modulating bone mineral density (BMD) and the risk of osteoporosis and bone fracture later in life. This study will investigate whether 12 months of consuming 50 grams of prunes/dried plums daily will lower the risk of bone loss or augment bone accrual of women 18-25 using oral contraceptives.  The study also will assess biomarkers of bone formation and resorption.</a:t>
            </a:r>
          </a:p>
          <a:p>
            <a:pPr marL="285750" indent="-285750">
              <a:buFont typeface="Wingdings" panose="05000000000000000000" pitchFamily="2" charset="2"/>
              <a:buChar char="Ø"/>
            </a:pPr>
            <a:r>
              <a:rPr lang="en-US" dirty="0"/>
              <a:t> </a:t>
            </a:r>
            <a:r>
              <a:rPr lang="en-US" sz="1600" dirty="0"/>
              <a:t>Drs. Peter Clifton, </a:t>
            </a:r>
            <a:r>
              <a:rPr lang="en-US" sz="1600" dirty="0" err="1"/>
              <a:t>Yoona</a:t>
            </a:r>
            <a:r>
              <a:rPr lang="en-US" sz="1600" dirty="0"/>
              <a:t> Kim, Jennifer Keogh: Effects of Prunes on Bone Health in Korea </a:t>
            </a:r>
          </a:p>
          <a:p>
            <a:pPr marL="285750" indent="-285750">
              <a:buFont typeface="Wingdings" panose="05000000000000000000" pitchFamily="2" charset="2"/>
              <a:buChar char="Ø"/>
            </a:pPr>
            <a:r>
              <a:rPr lang="en-US" sz="1600" dirty="0"/>
              <a:t>Colon Cancer RFP</a:t>
            </a:r>
          </a:p>
        </p:txBody>
      </p:sp>
      <p:sp>
        <p:nvSpPr>
          <p:cNvPr id="4" name="Slide Number Placeholder 3">
            <a:extLst>
              <a:ext uri="{FF2B5EF4-FFF2-40B4-BE49-F238E27FC236}">
                <a16:creationId xmlns:a16="http://schemas.microsoft.com/office/drawing/2014/main" id="{2352945B-D66B-4CE5-8A9A-5EFCA71B5176}"/>
              </a:ext>
            </a:extLst>
          </p:cNvPr>
          <p:cNvSpPr>
            <a:spLocks noGrp="1"/>
          </p:cNvSpPr>
          <p:nvPr>
            <p:ph type="sldNum" sz="quarter" idx="4"/>
          </p:nvPr>
        </p:nvSpPr>
        <p:spPr/>
        <p:txBody>
          <a:bodyPr/>
          <a:lstStyle/>
          <a:p>
            <a:fld id="{0165B0C6-AD63-4B9C-AB2F-9350F21B15E6}" type="slidenum">
              <a:rPr lang="en-US" smtClean="0"/>
              <a:pPr/>
              <a:t>16</a:t>
            </a:fld>
            <a:endParaRPr lang="en-US" dirty="0"/>
          </a:p>
        </p:txBody>
      </p:sp>
    </p:spTree>
    <p:extLst>
      <p:ext uri="{BB962C8B-B14F-4D97-AF65-F5344CB8AC3E}">
        <p14:creationId xmlns:p14="http://schemas.microsoft.com/office/powerpoint/2010/main" val="2726823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217C52-E2EB-3F40-8363-8A3D611E96AD}"/>
              </a:ext>
            </a:extLst>
          </p:cNvPr>
          <p:cNvSpPr/>
          <p:nvPr/>
        </p:nvSpPr>
        <p:spPr>
          <a:xfrm>
            <a:off x="1524000" y="16311"/>
            <a:ext cx="2354580" cy="6858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dirty="0">
                <a:solidFill>
                  <a:prstClr val="white"/>
                </a:solidFill>
                <a:latin typeface="Calibri" panose="020F0502020204030204"/>
              </a:rPr>
              <a:t>Intestinal Health</a:t>
            </a:r>
          </a:p>
        </p:txBody>
      </p:sp>
      <p:sp>
        <p:nvSpPr>
          <p:cNvPr id="5" name="Rectangle 4">
            <a:extLst>
              <a:ext uri="{FF2B5EF4-FFF2-40B4-BE49-F238E27FC236}">
                <a16:creationId xmlns:a16="http://schemas.microsoft.com/office/drawing/2014/main" id="{F04EFBFF-6557-6647-94C8-D2D01147FD81}"/>
              </a:ext>
            </a:extLst>
          </p:cNvPr>
          <p:cNvSpPr/>
          <p:nvPr/>
        </p:nvSpPr>
        <p:spPr>
          <a:xfrm>
            <a:off x="8354320" y="23606"/>
            <a:ext cx="2354580" cy="6858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dirty="0">
                <a:solidFill>
                  <a:prstClr val="white"/>
                </a:solidFill>
                <a:latin typeface="Calibri" panose="020F0502020204030204"/>
              </a:rPr>
              <a:t>Bone Health</a:t>
            </a:r>
          </a:p>
        </p:txBody>
      </p:sp>
      <p:sp>
        <p:nvSpPr>
          <p:cNvPr id="6" name="TextBox 5">
            <a:extLst>
              <a:ext uri="{FF2B5EF4-FFF2-40B4-BE49-F238E27FC236}">
                <a16:creationId xmlns:a16="http://schemas.microsoft.com/office/drawing/2014/main" id="{A4C78897-9A14-A04A-9897-039BB54076B6}"/>
              </a:ext>
            </a:extLst>
          </p:cNvPr>
          <p:cNvSpPr txBox="1"/>
          <p:nvPr/>
        </p:nvSpPr>
        <p:spPr>
          <a:xfrm>
            <a:off x="4605290" y="308375"/>
            <a:ext cx="3194849" cy="461665"/>
          </a:xfrm>
          <a:prstGeom prst="rect">
            <a:avLst/>
          </a:prstGeom>
          <a:noFill/>
        </p:spPr>
        <p:txBody>
          <a:bodyPr wrap="none" rtlCol="0">
            <a:spAutoFit/>
          </a:bodyPr>
          <a:lstStyle/>
          <a:p>
            <a:pPr defTabSz="457200"/>
            <a:r>
              <a:rPr lang="en-US" sz="2400" dirty="0">
                <a:solidFill>
                  <a:prstClr val="black"/>
                </a:solidFill>
                <a:latin typeface="Calibri" panose="020F0502020204030204"/>
              </a:rPr>
              <a:t>Research Opportunities </a:t>
            </a:r>
          </a:p>
        </p:txBody>
      </p:sp>
      <p:sp>
        <p:nvSpPr>
          <p:cNvPr id="7" name="TextBox 6">
            <a:extLst>
              <a:ext uri="{FF2B5EF4-FFF2-40B4-BE49-F238E27FC236}">
                <a16:creationId xmlns:a16="http://schemas.microsoft.com/office/drawing/2014/main" id="{325E7A93-1343-9241-BB01-DE9FC88D19B2}"/>
              </a:ext>
            </a:extLst>
          </p:cNvPr>
          <p:cNvSpPr txBox="1"/>
          <p:nvPr/>
        </p:nvSpPr>
        <p:spPr>
          <a:xfrm>
            <a:off x="5135402" y="1185030"/>
            <a:ext cx="2134623" cy="369332"/>
          </a:xfrm>
          <a:prstGeom prst="rect">
            <a:avLst/>
          </a:prstGeom>
          <a:noFill/>
        </p:spPr>
        <p:txBody>
          <a:bodyPr wrap="none" rtlCol="0">
            <a:spAutoFit/>
          </a:bodyPr>
          <a:lstStyle/>
          <a:p>
            <a:pPr defTabSz="457200"/>
            <a:r>
              <a:rPr lang="en-US" dirty="0">
                <a:solidFill>
                  <a:prstClr val="black"/>
                </a:solidFill>
                <a:latin typeface="Calibri" panose="020F0502020204030204"/>
              </a:rPr>
              <a:t>Intestinal Microbiota</a:t>
            </a:r>
          </a:p>
        </p:txBody>
      </p:sp>
      <p:sp>
        <p:nvSpPr>
          <p:cNvPr id="8" name="TextBox 7">
            <a:extLst>
              <a:ext uri="{FF2B5EF4-FFF2-40B4-BE49-F238E27FC236}">
                <a16:creationId xmlns:a16="http://schemas.microsoft.com/office/drawing/2014/main" id="{C0CDFEFD-6990-7141-B394-1CDA6DD8E564}"/>
              </a:ext>
            </a:extLst>
          </p:cNvPr>
          <p:cNvSpPr txBox="1"/>
          <p:nvPr/>
        </p:nvSpPr>
        <p:spPr>
          <a:xfrm>
            <a:off x="5447758" y="2102080"/>
            <a:ext cx="1182183" cy="369332"/>
          </a:xfrm>
          <a:prstGeom prst="rect">
            <a:avLst/>
          </a:prstGeom>
          <a:noFill/>
        </p:spPr>
        <p:txBody>
          <a:bodyPr wrap="none" rtlCol="0">
            <a:spAutoFit/>
          </a:bodyPr>
          <a:lstStyle/>
          <a:p>
            <a:pPr defTabSz="457200"/>
            <a:r>
              <a:rPr lang="en-US" dirty="0">
                <a:solidFill>
                  <a:prstClr val="black"/>
                </a:solidFill>
                <a:latin typeface="Calibri" panose="020F0502020204030204"/>
              </a:rPr>
              <a:t>Flavonoids</a:t>
            </a:r>
          </a:p>
        </p:txBody>
      </p:sp>
      <p:sp>
        <p:nvSpPr>
          <p:cNvPr id="9" name="TextBox 8">
            <a:extLst>
              <a:ext uri="{FF2B5EF4-FFF2-40B4-BE49-F238E27FC236}">
                <a16:creationId xmlns:a16="http://schemas.microsoft.com/office/drawing/2014/main" id="{D6823EBB-1170-6141-B98D-B5C1BFF98F26}"/>
              </a:ext>
            </a:extLst>
          </p:cNvPr>
          <p:cNvSpPr txBox="1"/>
          <p:nvPr/>
        </p:nvSpPr>
        <p:spPr>
          <a:xfrm>
            <a:off x="5314226" y="2937511"/>
            <a:ext cx="1751633" cy="1200329"/>
          </a:xfrm>
          <a:prstGeom prst="rect">
            <a:avLst/>
          </a:prstGeom>
          <a:noFill/>
        </p:spPr>
        <p:txBody>
          <a:bodyPr wrap="none" rtlCol="0">
            <a:spAutoFit/>
          </a:bodyPr>
          <a:lstStyle/>
          <a:p>
            <a:pPr algn="ctr" defTabSz="457200"/>
            <a:r>
              <a:rPr lang="en-US" dirty="0">
                <a:solidFill>
                  <a:prstClr val="black"/>
                </a:solidFill>
                <a:latin typeface="Calibri" panose="020F0502020204030204"/>
              </a:rPr>
              <a:t>Intestinal Barrier</a:t>
            </a:r>
          </a:p>
          <a:p>
            <a:pPr algn="ctr" defTabSz="457200"/>
            <a:r>
              <a:rPr lang="en-US" dirty="0">
                <a:solidFill>
                  <a:prstClr val="black"/>
                </a:solidFill>
                <a:latin typeface="Calibri" panose="020F0502020204030204"/>
              </a:rPr>
              <a:t>Function</a:t>
            </a:r>
          </a:p>
          <a:p>
            <a:pPr algn="ctr" defTabSz="457200"/>
            <a:r>
              <a:rPr lang="en-US" dirty="0">
                <a:solidFill>
                  <a:prstClr val="black"/>
                </a:solidFill>
                <a:latin typeface="Calibri" panose="020F0502020204030204"/>
              </a:rPr>
              <a:t>?</a:t>
            </a:r>
          </a:p>
          <a:p>
            <a:pPr algn="ctr" defTabSz="457200"/>
            <a:r>
              <a:rPr lang="en-US" dirty="0">
                <a:solidFill>
                  <a:prstClr val="black"/>
                </a:solidFill>
                <a:latin typeface="Calibri" panose="020F0502020204030204"/>
              </a:rPr>
              <a:t>?</a:t>
            </a:r>
          </a:p>
        </p:txBody>
      </p:sp>
      <p:sp>
        <p:nvSpPr>
          <p:cNvPr id="10" name="TextBox 9">
            <a:extLst>
              <a:ext uri="{FF2B5EF4-FFF2-40B4-BE49-F238E27FC236}">
                <a16:creationId xmlns:a16="http://schemas.microsoft.com/office/drawing/2014/main" id="{8164003A-192B-654D-ABEA-E00FC3E210C2}"/>
              </a:ext>
            </a:extLst>
          </p:cNvPr>
          <p:cNvSpPr txBox="1"/>
          <p:nvPr/>
        </p:nvSpPr>
        <p:spPr>
          <a:xfrm>
            <a:off x="5554774" y="5853200"/>
            <a:ext cx="968150" cy="369332"/>
          </a:xfrm>
          <a:prstGeom prst="rect">
            <a:avLst/>
          </a:prstGeom>
          <a:noFill/>
        </p:spPr>
        <p:txBody>
          <a:bodyPr wrap="none" rtlCol="0">
            <a:spAutoFit/>
          </a:bodyPr>
          <a:lstStyle/>
          <a:p>
            <a:pPr defTabSz="457200"/>
            <a:r>
              <a:rPr lang="en-US" dirty="0">
                <a:solidFill>
                  <a:prstClr val="black"/>
                </a:solidFill>
                <a:latin typeface="Calibri" panose="020F0502020204030204"/>
              </a:rPr>
              <a:t>Laxation</a:t>
            </a:r>
          </a:p>
        </p:txBody>
      </p:sp>
      <p:sp>
        <p:nvSpPr>
          <p:cNvPr id="11" name="TextBox 10">
            <a:extLst>
              <a:ext uri="{FF2B5EF4-FFF2-40B4-BE49-F238E27FC236}">
                <a16:creationId xmlns:a16="http://schemas.microsoft.com/office/drawing/2014/main" id="{AC41DBE4-523A-0749-986F-851E411C4DF3}"/>
              </a:ext>
            </a:extLst>
          </p:cNvPr>
          <p:cNvSpPr txBox="1"/>
          <p:nvPr/>
        </p:nvSpPr>
        <p:spPr>
          <a:xfrm>
            <a:off x="7484243" y="1646666"/>
            <a:ext cx="440313" cy="3611880"/>
          </a:xfrm>
          <a:prstGeom prst="rect">
            <a:avLst/>
          </a:prstGeom>
          <a:noFill/>
        </p:spPr>
        <p:txBody>
          <a:bodyPr vert="wordArtVert" wrap="square" rtlCol="0">
            <a:spAutoFit/>
          </a:bodyPr>
          <a:lstStyle/>
          <a:p>
            <a:pPr defTabSz="457200"/>
            <a:r>
              <a:rPr lang="en-US" sz="1400" dirty="0">
                <a:solidFill>
                  <a:prstClr val="black"/>
                </a:solidFill>
                <a:latin typeface="Calibri" panose="020F0502020204030204"/>
              </a:rPr>
              <a:t>Inflammation</a:t>
            </a:r>
          </a:p>
        </p:txBody>
      </p:sp>
      <p:sp>
        <p:nvSpPr>
          <p:cNvPr id="12" name="TextBox 11">
            <a:extLst>
              <a:ext uri="{FF2B5EF4-FFF2-40B4-BE49-F238E27FC236}">
                <a16:creationId xmlns:a16="http://schemas.microsoft.com/office/drawing/2014/main" id="{FDFAF203-6425-1E48-BE89-3FD3F4CC36EA}"/>
              </a:ext>
            </a:extLst>
          </p:cNvPr>
          <p:cNvSpPr txBox="1"/>
          <p:nvPr/>
        </p:nvSpPr>
        <p:spPr>
          <a:xfrm>
            <a:off x="4927084" y="5172558"/>
            <a:ext cx="2444259" cy="369332"/>
          </a:xfrm>
          <a:prstGeom prst="rect">
            <a:avLst/>
          </a:prstGeom>
          <a:noFill/>
        </p:spPr>
        <p:txBody>
          <a:bodyPr wrap="none" rtlCol="0">
            <a:spAutoFit/>
          </a:bodyPr>
          <a:lstStyle/>
          <a:p>
            <a:pPr defTabSz="457200"/>
            <a:r>
              <a:rPr lang="en-US" dirty="0">
                <a:solidFill>
                  <a:prstClr val="black"/>
                </a:solidFill>
                <a:latin typeface="Calibri" panose="020F0502020204030204"/>
              </a:rPr>
              <a:t>Gastrointestinal motility</a:t>
            </a:r>
          </a:p>
        </p:txBody>
      </p:sp>
      <p:sp>
        <p:nvSpPr>
          <p:cNvPr id="19" name="TextBox 18">
            <a:extLst>
              <a:ext uri="{FF2B5EF4-FFF2-40B4-BE49-F238E27FC236}">
                <a16:creationId xmlns:a16="http://schemas.microsoft.com/office/drawing/2014/main" id="{C9145F71-4FA6-074C-8D9A-C080BA40CAB4}"/>
              </a:ext>
            </a:extLst>
          </p:cNvPr>
          <p:cNvSpPr txBox="1"/>
          <p:nvPr/>
        </p:nvSpPr>
        <p:spPr>
          <a:xfrm>
            <a:off x="7961804" y="1615917"/>
            <a:ext cx="292068" cy="369332"/>
          </a:xfrm>
          <a:prstGeom prst="rect">
            <a:avLst/>
          </a:prstGeom>
          <a:noFill/>
        </p:spPr>
        <p:txBody>
          <a:bodyPr wrap="none" rtlCol="0">
            <a:spAutoFit/>
          </a:bodyPr>
          <a:lstStyle/>
          <a:p>
            <a:pPr defTabSz="457200"/>
            <a:r>
              <a:rPr lang="en-US" dirty="0">
                <a:solidFill>
                  <a:prstClr val="black"/>
                </a:solidFill>
                <a:latin typeface="Calibri" panose="020F0502020204030204"/>
              </a:rPr>
              <a:t>?</a:t>
            </a:r>
          </a:p>
        </p:txBody>
      </p:sp>
      <p:sp>
        <p:nvSpPr>
          <p:cNvPr id="28" name="Down Arrow 27">
            <a:extLst>
              <a:ext uri="{FF2B5EF4-FFF2-40B4-BE49-F238E27FC236}">
                <a16:creationId xmlns:a16="http://schemas.microsoft.com/office/drawing/2014/main" id="{85AE6190-B53C-244A-8F4E-95047792E707}"/>
              </a:ext>
            </a:extLst>
          </p:cNvPr>
          <p:cNvSpPr/>
          <p:nvPr/>
        </p:nvSpPr>
        <p:spPr>
          <a:xfrm>
            <a:off x="6038849" y="2471412"/>
            <a:ext cx="45719" cy="4660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9" name="Down Arrow 28">
            <a:extLst>
              <a:ext uri="{FF2B5EF4-FFF2-40B4-BE49-F238E27FC236}">
                <a16:creationId xmlns:a16="http://schemas.microsoft.com/office/drawing/2014/main" id="{9236DA2B-8F8A-EC45-B456-DE846E073886}"/>
              </a:ext>
            </a:extLst>
          </p:cNvPr>
          <p:cNvSpPr/>
          <p:nvPr/>
        </p:nvSpPr>
        <p:spPr>
          <a:xfrm rot="10800000">
            <a:off x="6015989" y="1554362"/>
            <a:ext cx="45719" cy="54771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0" name="Right Arrow 29">
            <a:extLst>
              <a:ext uri="{FF2B5EF4-FFF2-40B4-BE49-F238E27FC236}">
                <a16:creationId xmlns:a16="http://schemas.microsoft.com/office/drawing/2014/main" id="{F8D403C0-379A-A74E-BD96-0B7B8A86928F}"/>
              </a:ext>
            </a:extLst>
          </p:cNvPr>
          <p:cNvSpPr/>
          <p:nvPr/>
        </p:nvSpPr>
        <p:spPr>
          <a:xfrm rot="8197284">
            <a:off x="3251852" y="2190133"/>
            <a:ext cx="2070930"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1" name="Right Arrow 30">
            <a:extLst>
              <a:ext uri="{FF2B5EF4-FFF2-40B4-BE49-F238E27FC236}">
                <a16:creationId xmlns:a16="http://schemas.microsoft.com/office/drawing/2014/main" id="{B207F2F0-DBFD-F449-80D5-21E17C670F56}"/>
              </a:ext>
            </a:extLst>
          </p:cNvPr>
          <p:cNvSpPr/>
          <p:nvPr/>
        </p:nvSpPr>
        <p:spPr>
          <a:xfrm rot="13026556">
            <a:off x="3118664" y="5169917"/>
            <a:ext cx="2695242" cy="4873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2" name="Right Arrow 31">
            <a:extLst>
              <a:ext uri="{FF2B5EF4-FFF2-40B4-BE49-F238E27FC236}">
                <a16:creationId xmlns:a16="http://schemas.microsoft.com/office/drawing/2014/main" id="{FAA2CE06-5537-5F4F-8B06-C647D2C07AEB}"/>
              </a:ext>
            </a:extLst>
          </p:cNvPr>
          <p:cNvSpPr/>
          <p:nvPr/>
        </p:nvSpPr>
        <p:spPr>
          <a:xfrm rot="10800000">
            <a:off x="3573367" y="3383282"/>
            <a:ext cx="1785836"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3" name="Right Arrow 32">
            <a:extLst>
              <a:ext uri="{FF2B5EF4-FFF2-40B4-BE49-F238E27FC236}">
                <a16:creationId xmlns:a16="http://schemas.microsoft.com/office/drawing/2014/main" id="{11722843-5F23-C541-BB56-51B4BED737A7}"/>
              </a:ext>
            </a:extLst>
          </p:cNvPr>
          <p:cNvSpPr/>
          <p:nvPr/>
        </p:nvSpPr>
        <p:spPr>
          <a:xfrm rot="3000076">
            <a:off x="7155544" y="2213086"/>
            <a:ext cx="2070930"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4" name="Right Arrow 33">
            <a:extLst>
              <a:ext uri="{FF2B5EF4-FFF2-40B4-BE49-F238E27FC236}">
                <a16:creationId xmlns:a16="http://schemas.microsoft.com/office/drawing/2014/main" id="{63695508-8887-CE4A-B752-1DFC92934AA9}"/>
              </a:ext>
            </a:extLst>
          </p:cNvPr>
          <p:cNvSpPr/>
          <p:nvPr/>
        </p:nvSpPr>
        <p:spPr>
          <a:xfrm>
            <a:off x="7065858" y="3383282"/>
            <a:ext cx="516042"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5" name="Right Arrow 34">
            <a:extLst>
              <a:ext uri="{FF2B5EF4-FFF2-40B4-BE49-F238E27FC236}">
                <a16:creationId xmlns:a16="http://schemas.microsoft.com/office/drawing/2014/main" id="{80003596-B77F-D944-BA0C-248B7DF786C6}"/>
              </a:ext>
            </a:extLst>
          </p:cNvPr>
          <p:cNvSpPr/>
          <p:nvPr/>
        </p:nvSpPr>
        <p:spPr>
          <a:xfrm>
            <a:off x="7882031" y="3399593"/>
            <a:ext cx="516042"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36" name="TextBox 35">
            <a:extLst>
              <a:ext uri="{FF2B5EF4-FFF2-40B4-BE49-F238E27FC236}">
                <a16:creationId xmlns:a16="http://schemas.microsoft.com/office/drawing/2014/main" id="{9D33E183-E057-F140-8825-43A435C30766}"/>
              </a:ext>
            </a:extLst>
          </p:cNvPr>
          <p:cNvSpPr txBox="1"/>
          <p:nvPr/>
        </p:nvSpPr>
        <p:spPr>
          <a:xfrm>
            <a:off x="4766194" y="4824952"/>
            <a:ext cx="2815707" cy="369332"/>
          </a:xfrm>
          <a:prstGeom prst="rect">
            <a:avLst/>
          </a:prstGeom>
          <a:noFill/>
        </p:spPr>
        <p:txBody>
          <a:bodyPr wrap="none" rtlCol="0">
            <a:spAutoFit/>
          </a:bodyPr>
          <a:lstStyle/>
          <a:p>
            <a:pPr defTabSz="457200"/>
            <a:r>
              <a:rPr lang="en-US" dirty="0">
                <a:solidFill>
                  <a:prstClr val="black"/>
                </a:solidFill>
                <a:latin typeface="Calibri" panose="020F0502020204030204"/>
              </a:rPr>
              <a:t>Nutrient absorption (Ca</a:t>
            </a:r>
            <a:r>
              <a:rPr lang="en-US" baseline="30000" dirty="0">
                <a:solidFill>
                  <a:prstClr val="black"/>
                </a:solidFill>
                <a:latin typeface="Calibri" panose="020F0502020204030204"/>
              </a:rPr>
              <a:t>2+</a:t>
            </a:r>
            <a:r>
              <a:rPr lang="en-US" dirty="0">
                <a:solidFill>
                  <a:prstClr val="black"/>
                </a:solidFill>
                <a:latin typeface="Calibri" panose="020F0502020204030204"/>
              </a:rPr>
              <a:t>)?</a:t>
            </a:r>
          </a:p>
        </p:txBody>
      </p:sp>
      <p:sp>
        <p:nvSpPr>
          <p:cNvPr id="37" name="Right Arrow 36">
            <a:extLst>
              <a:ext uri="{FF2B5EF4-FFF2-40B4-BE49-F238E27FC236}">
                <a16:creationId xmlns:a16="http://schemas.microsoft.com/office/drawing/2014/main" id="{A0158C68-52E3-9646-8463-06E9E4CBA3B6}"/>
              </a:ext>
            </a:extLst>
          </p:cNvPr>
          <p:cNvSpPr/>
          <p:nvPr/>
        </p:nvSpPr>
        <p:spPr>
          <a:xfrm rot="19313124">
            <a:off x="7387929" y="4340612"/>
            <a:ext cx="2070930"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Tree>
    <p:extLst>
      <p:ext uri="{BB962C8B-B14F-4D97-AF65-F5344CB8AC3E}">
        <p14:creationId xmlns:p14="http://schemas.microsoft.com/office/powerpoint/2010/main" val="2591581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0AC9A-B06E-2646-9274-BB5147429839}"/>
              </a:ext>
            </a:extLst>
          </p:cNvPr>
          <p:cNvSpPr>
            <a:spLocks noGrp="1"/>
          </p:cNvSpPr>
          <p:nvPr>
            <p:ph type="ctr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F4BDA14D-662D-2E48-966E-4C84BE3BC5B7}"/>
              </a:ext>
            </a:extLst>
          </p:cNvPr>
          <p:cNvSpPr>
            <a:spLocks noGrp="1"/>
          </p:cNvSpPr>
          <p:nvPr>
            <p:ph type="sldNum" sz="quarter" idx="4"/>
          </p:nvPr>
        </p:nvSpPr>
        <p:spPr>
          <a:xfrm>
            <a:off x="9214681" y="5726430"/>
            <a:ext cx="154305" cy="137160"/>
          </a:xfrm>
        </p:spPr>
        <p:txBody>
          <a:bodyPr/>
          <a:lstStyle/>
          <a:p>
            <a:fld id="{0165B0C6-AD63-4B9C-AB2F-9350F21B15E6}" type="slidenum">
              <a:rPr lang="en-US">
                <a:solidFill>
                  <a:srgbClr val="CE9E51"/>
                </a:solidFill>
                <a:latin typeface="Calibri" panose="020F0502020204030204"/>
              </a:rPr>
              <a:pPr/>
              <a:t>18</a:t>
            </a:fld>
            <a:endParaRPr lang="en-US" dirty="0">
              <a:solidFill>
                <a:srgbClr val="CE9E51"/>
              </a:solidFill>
              <a:latin typeface="Calibri" panose="020F0502020204030204"/>
            </a:endParaRPr>
          </a:p>
        </p:txBody>
      </p:sp>
    </p:spTree>
    <p:extLst>
      <p:ext uri="{BB962C8B-B14F-4D97-AF65-F5344CB8AC3E}">
        <p14:creationId xmlns:p14="http://schemas.microsoft.com/office/powerpoint/2010/main" val="260632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9340C-CACE-4C3F-9242-59E939FECB48}"/>
              </a:ext>
            </a:extLst>
          </p:cNvPr>
          <p:cNvSpPr>
            <a:spLocks noGrp="1"/>
          </p:cNvSpPr>
          <p:nvPr>
            <p:ph type="title"/>
          </p:nvPr>
        </p:nvSpPr>
        <p:spPr>
          <a:xfrm>
            <a:off x="2410369" y="933339"/>
            <a:ext cx="7371261" cy="822960"/>
          </a:xfrm>
        </p:spPr>
        <p:txBody>
          <a:bodyPr/>
          <a:lstStyle/>
          <a:p>
            <a:r>
              <a:rPr lang="en-US" altLang="en-US" sz="3600" b="1" dirty="0">
                <a:solidFill>
                  <a:srgbClr val="CE9E51"/>
                </a:solidFill>
              </a:rPr>
              <a:t>Creating Energy in the Nutrition Research World</a:t>
            </a:r>
            <a:endParaRPr lang="en-US" sz="1400" dirty="0"/>
          </a:p>
        </p:txBody>
      </p:sp>
      <p:sp>
        <p:nvSpPr>
          <p:cNvPr id="3" name="Content Placeholder 2">
            <a:extLst>
              <a:ext uri="{FF2B5EF4-FFF2-40B4-BE49-F238E27FC236}">
                <a16:creationId xmlns:a16="http://schemas.microsoft.com/office/drawing/2014/main" id="{4BA5DBA6-E849-48DA-9160-D9E05923115A}"/>
              </a:ext>
            </a:extLst>
          </p:cNvPr>
          <p:cNvSpPr>
            <a:spLocks noGrp="1"/>
          </p:cNvSpPr>
          <p:nvPr>
            <p:ph idx="1"/>
          </p:nvPr>
        </p:nvSpPr>
        <p:spPr>
          <a:xfrm>
            <a:off x="2410369" y="2121830"/>
            <a:ext cx="8298180" cy="3413529"/>
          </a:xfrm>
        </p:spPr>
        <p:txBody>
          <a:bodyPr/>
          <a:lstStyle/>
          <a:p>
            <a:pPr lvl="2"/>
            <a:r>
              <a:rPr lang="en-US" altLang="en-US" sz="2000" dirty="0"/>
              <a:t> Over 2 decades of research</a:t>
            </a:r>
          </a:p>
          <a:p>
            <a:pPr lvl="2"/>
            <a:r>
              <a:rPr lang="en-US" altLang="en-US" sz="2000" dirty="0"/>
              <a:t> Over 40 presentations, publications, abstracts</a:t>
            </a:r>
          </a:p>
          <a:p>
            <a:pPr lvl="2"/>
            <a:r>
              <a:rPr lang="en-US" altLang="en-US" sz="2000" dirty="0"/>
              <a:t> Guided by a scientific panel </a:t>
            </a:r>
          </a:p>
          <a:p>
            <a:pPr lvl="2"/>
            <a:r>
              <a:rPr lang="en-US" altLang="en-US" sz="2000" dirty="0"/>
              <a:t> Basis for marketing/communications</a:t>
            </a:r>
          </a:p>
          <a:p>
            <a:pPr lvl="2"/>
            <a:r>
              <a:rPr lang="en-US" altLang="en-US" sz="2000" dirty="0"/>
              <a:t> Industry identified priorities</a:t>
            </a:r>
          </a:p>
          <a:p>
            <a:pPr lvl="3"/>
            <a:r>
              <a:rPr lang="en-US" altLang="en-US" sz="2000" dirty="0"/>
              <a:t>Bone health: cell, animal &amp; human studies </a:t>
            </a:r>
          </a:p>
          <a:p>
            <a:pPr lvl="3"/>
            <a:r>
              <a:rPr lang="en-US" altLang="en-US" sz="2000" dirty="0"/>
              <a:t>Digestive &amp; gut health</a:t>
            </a:r>
          </a:p>
          <a:p>
            <a:pPr lvl="3"/>
            <a:r>
              <a:rPr lang="en-US" altLang="en-US" sz="2000" dirty="0"/>
              <a:t>Inflammation </a:t>
            </a:r>
          </a:p>
          <a:p>
            <a:pPr lvl="3"/>
            <a:r>
              <a:rPr lang="en-US" altLang="en-US" sz="2000" dirty="0"/>
              <a:t>Carbohydrate quality: nutrients with no added sugar</a:t>
            </a:r>
          </a:p>
          <a:p>
            <a:endParaRPr lang="en-US" dirty="0"/>
          </a:p>
        </p:txBody>
      </p:sp>
      <p:sp>
        <p:nvSpPr>
          <p:cNvPr id="4" name="Slide Number Placeholder 3">
            <a:extLst>
              <a:ext uri="{FF2B5EF4-FFF2-40B4-BE49-F238E27FC236}">
                <a16:creationId xmlns:a16="http://schemas.microsoft.com/office/drawing/2014/main" id="{605C2E0C-B645-4AAC-B335-DC8E669993D7}"/>
              </a:ext>
            </a:extLst>
          </p:cNvPr>
          <p:cNvSpPr>
            <a:spLocks noGrp="1"/>
          </p:cNvSpPr>
          <p:nvPr>
            <p:ph type="sldNum" sz="quarter" idx="4"/>
          </p:nvPr>
        </p:nvSpPr>
        <p:spPr/>
        <p:txBody>
          <a:bodyPr/>
          <a:lstStyle/>
          <a:p>
            <a:fld id="{0165B0C6-AD63-4B9C-AB2F-9350F21B15E6}" type="slidenum">
              <a:rPr lang="en-US" smtClean="0"/>
              <a:pPr/>
              <a:t>2</a:t>
            </a:fld>
            <a:endParaRPr lang="en-US" dirty="0"/>
          </a:p>
        </p:txBody>
      </p:sp>
    </p:spTree>
    <p:extLst>
      <p:ext uri="{BB962C8B-B14F-4D97-AF65-F5344CB8AC3E}">
        <p14:creationId xmlns:p14="http://schemas.microsoft.com/office/powerpoint/2010/main" val="49874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FAB07DD-FD3F-47F9-813D-F34FCE61EECF}"/>
              </a:ext>
            </a:extLst>
          </p:cNvPr>
          <p:cNvSpPr>
            <a:spLocks noGrp="1"/>
          </p:cNvSpPr>
          <p:nvPr>
            <p:ph type="title"/>
          </p:nvPr>
        </p:nvSpPr>
        <p:spPr>
          <a:xfrm>
            <a:off x="6049709" y="548044"/>
            <a:ext cx="5590603" cy="1748486"/>
          </a:xfrm>
        </p:spPr>
        <p:txBody>
          <a:bodyPr/>
          <a:lstStyle/>
          <a:p>
            <a:r>
              <a:rPr lang="en-US" sz="3600" b="1" dirty="0"/>
              <a:t>Clinical Trial on Prunes </a:t>
            </a:r>
            <a:br>
              <a:rPr lang="en-US" sz="3600" b="1" dirty="0"/>
            </a:br>
            <a:r>
              <a:rPr lang="en-US" sz="3600" b="1" dirty="0"/>
              <a:t>&amp; Bone Health</a:t>
            </a:r>
          </a:p>
        </p:txBody>
      </p:sp>
      <p:sp>
        <p:nvSpPr>
          <p:cNvPr id="7" name="Text Placeholder 6">
            <a:extLst>
              <a:ext uri="{FF2B5EF4-FFF2-40B4-BE49-F238E27FC236}">
                <a16:creationId xmlns:a16="http://schemas.microsoft.com/office/drawing/2014/main" id="{648E1E0E-DAD6-44DE-8A32-FCA48A84217A}"/>
              </a:ext>
            </a:extLst>
          </p:cNvPr>
          <p:cNvSpPr>
            <a:spLocks noGrp="1"/>
          </p:cNvSpPr>
          <p:nvPr>
            <p:ph type="body" sz="quarter" idx="12"/>
          </p:nvPr>
        </p:nvSpPr>
        <p:spPr>
          <a:xfrm>
            <a:off x="6193249" y="2296530"/>
            <a:ext cx="5303521" cy="3810183"/>
          </a:xfrm>
        </p:spPr>
        <p:txBody>
          <a:bodyPr/>
          <a:lstStyle/>
          <a:p>
            <a:pPr algn="ctr" defTabSz="457200">
              <a:lnSpc>
                <a:spcPct val="90000"/>
              </a:lnSpc>
            </a:pPr>
            <a:endParaRPr lang="en-US" altLang="en-US" dirty="0"/>
          </a:p>
          <a:p>
            <a:pPr algn="ctr" defTabSz="457200">
              <a:lnSpc>
                <a:spcPct val="90000"/>
              </a:lnSpc>
            </a:pPr>
            <a:endParaRPr lang="en-US" altLang="en-US" dirty="0"/>
          </a:p>
          <a:p>
            <a:pPr algn="just" defTabSz="457200">
              <a:spcBef>
                <a:spcPts val="0"/>
              </a:spcBef>
              <a:spcAft>
                <a:spcPts val="0"/>
              </a:spcAft>
            </a:pPr>
            <a:r>
              <a:rPr lang="en-US" altLang="en-US" sz="1800" b="1" dirty="0"/>
              <a:t>Randomized Control Trial of Dietary Supplementation with Prunes on Bone Density, Geometry &amp; Estimated Bone Strength in Postmenopausal Women</a:t>
            </a:r>
            <a:r>
              <a:rPr lang="en-US" altLang="en-US" sz="2400" b="1" dirty="0"/>
              <a:t> </a:t>
            </a:r>
          </a:p>
          <a:p>
            <a:pPr algn="just" defTabSz="457200">
              <a:spcBef>
                <a:spcPts val="0"/>
              </a:spcBef>
              <a:spcAft>
                <a:spcPts val="0"/>
              </a:spcAft>
            </a:pPr>
            <a:endParaRPr lang="en-US" altLang="en-US" dirty="0"/>
          </a:p>
          <a:p>
            <a:pPr algn="ctr" defTabSz="457200">
              <a:lnSpc>
                <a:spcPct val="90000"/>
              </a:lnSpc>
            </a:pPr>
            <a:endParaRPr lang="en-US" altLang="en-US" sz="500" dirty="0"/>
          </a:p>
          <a:p>
            <a:pPr algn="ctr" defTabSz="457200">
              <a:lnSpc>
                <a:spcPct val="90000"/>
              </a:lnSpc>
            </a:pPr>
            <a:r>
              <a:rPr lang="en-US" altLang="en-US" dirty="0"/>
              <a:t>Principal Investigator</a:t>
            </a:r>
          </a:p>
          <a:p>
            <a:pPr algn="ctr" defTabSz="457200">
              <a:lnSpc>
                <a:spcPct val="90000"/>
              </a:lnSpc>
            </a:pPr>
            <a:r>
              <a:rPr lang="en-US" altLang="en-US" dirty="0"/>
              <a:t>Mary Jane De Souza PhD, </a:t>
            </a:r>
            <a:br>
              <a:rPr lang="en-US" altLang="en-US" dirty="0"/>
            </a:br>
            <a:r>
              <a:rPr lang="en-US" altLang="en-US" dirty="0"/>
              <a:t>Professor, Kinesiology</a:t>
            </a:r>
            <a:br>
              <a:rPr lang="en-US" altLang="en-US" dirty="0"/>
            </a:br>
            <a:r>
              <a:rPr lang="en-US" altLang="en-US" dirty="0"/>
              <a:t>&amp; Physiology</a:t>
            </a:r>
          </a:p>
          <a:p>
            <a:endParaRPr lang="en-US" dirty="0"/>
          </a:p>
        </p:txBody>
      </p:sp>
      <p:sp>
        <p:nvSpPr>
          <p:cNvPr id="3" name="Slide Number Placeholder 2">
            <a:extLst>
              <a:ext uri="{FF2B5EF4-FFF2-40B4-BE49-F238E27FC236}">
                <a16:creationId xmlns:a16="http://schemas.microsoft.com/office/drawing/2014/main" id="{AD151243-F13F-45D9-93B8-25E8CF6BD1D7}"/>
              </a:ext>
            </a:extLst>
          </p:cNvPr>
          <p:cNvSpPr>
            <a:spLocks noGrp="1"/>
          </p:cNvSpPr>
          <p:nvPr>
            <p:ph type="sldNum" sz="quarter" idx="4"/>
          </p:nvPr>
        </p:nvSpPr>
        <p:spPr/>
        <p:txBody>
          <a:bodyPr/>
          <a:lstStyle/>
          <a:p>
            <a:fld id="{0165B0C6-AD63-4B9C-AB2F-9350F21B15E6}" type="slidenum">
              <a:rPr lang="en-US" smtClean="0"/>
              <a:pPr/>
              <a:t>3</a:t>
            </a:fld>
            <a:endParaRPr lang="en-US" dirty="0"/>
          </a:p>
        </p:txBody>
      </p:sp>
      <p:pic>
        <p:nvPicPr>
          <p:cNvPr id="11" name="Picture 10">
            <a:extLst>
              <a:ext uri="{FF2B5EF4-FFF2-40B4-BE49-F238E27FC236}">
                <a16:creationId xmlns:a16="http://schemas.microsoft.com/office/drawing/2014/main" id="{A049A862-88BF-4124-8AF5-1963CE4D6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123" y="978542"/>
            <a:ext cx="3267743" cy="4900916"/>
          </a:xfrm>
          <a:prstGeom prst="rect">
            <a:avLst/>
          </a:prstGeom>
        </p:spPr>
      </p:pic>
    </p:spTree>
    <p:extLst>
      <p:ext uri="{BB962C8B-B14F-4D97-AF65-F5344CB8AC3E}">
        <p14:creationId xmlns:p14="http://schemas.microsoft.com/office/powerpoint/2010/main" val="221577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runes in a bowl&#10;Description automatically generated">
            <a:extLst>
              <a:ext uri="{FF2B5EF4-FFF2-40B4-BE49-F238E27FC236}">
                <a16:creationId xmlns:a16="http://schemas.microsoft.com/office/drawing/2014/main" id="{AAC5CE54-70B9-4005-B014-9D63ABA33A6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566" r="31566"/>
          <a:stretch>
            <a:fillRect/>
          </a:stretch>
        </p:blipFill>
        <p:spPr>
          <a:xfrm>
            <a:off x="6171502" y="-2"/>
            <a:ext cx="4496500" cy="6858001"/>
          </a:xfrm>
        </p:spPr>
      </p:pic>
      <p:sp>
        <p:nvSpPr>
          <p:cNvPr id="58372" name="Rectangle 4">
            <a:extLst>
              <a:ext uri="{FF2B5EF4-FFF2-40B4-BE49-F238E27FC236}">
                <a16:creationId xmlns:a16="http://schemas.microsoft.com/office/drawing/2014/main" id="{23006629-120D-46E0-8066-0888A1500A01}"/>
              </a:ext>
            </a:extLst>
          </p:cNvPr>
          <p:cNvSpPr>
            <a:spLocks noGrp="1" noChangeArrowheads="1"/>
          </p:cNvSpPr>
          <p:nvPr>
            <p:ph type="title"/>
          </p:nvPr>
        </p:nvSpPr>
        <p:spPr>
          <a:xfrm>
            <a:off x="667191" y="706999"/>
            <a:ext cx="5245929" cy="822960"/>
          </a:xfrm>
        </p:spPr>
        <p:txBody>
          <a:bodyPr/>
          <a:lstStyle/>
          <a:p>
            <a:r>
              <a:rPr lang="en-US" altLang="en-US" sz="4000" b="1" dirty="0"/>
              <a:t>Snapshot of the Study</a:t>
            </a:r>
          </a:p>
        </p:txBody>
      </p:sp>
      <p:sp>
        <p:nvSpPr>
          <p:cNvPr id="58373" name="Rectangle 5">
            <a:extLst>
              <a:ext uri="{FF2B5EF4-FFF2-40B4-BE49-F238E27FC236}">
                <a16:creationId xmlns:a16="http://schemas.microsoft.com/office/drawing/2014/main" id="{06F372FE-772D-4DBE-AD35-06975DFBEC19}"/>
              </a:ext>
            </a:extLst>
          </p:cNvPr>
          <p:cNvSpPr>
            <a:spLocks noGrp="1" noChangeArrowheads="1"/>
          </p:cNvSpPr>
          <p:nvPr>
            <p:ph idx="1"/>
          </p:nvPr>
        </p:nvSpPr>
        <p:spPr>
          <a:xfrm>
            <a:off x="667191" y="1727849"/>
            <a:ext cx="4679872" cy="4206240"/>
          </a:xfrm>
        </p:spPr>
        <p:txBody>
          <a:bodyPr/>
          <a:lstStyle/>
          <a:p>
            <a:pPr defTabSz="914400">
              <a:lnSpc>
                <a:spcPct val="90000"/>
              </a:lnSpc>
              <a:buFont typeface="Wingdings" panose="05000000000000000000" pitchFamily="2" charset="2"/>
              <a:buChar char="ü"/>
            </a:pPr>
            <a:r>
              <a:rPr lang="en-US" altLang="en-US" sz="2200" dirty="0"/>
              <a:t>1 year randomized clinical trial</a:t>
            </a:r>
          </a:p>
          <a:p>
            <a:pPr defTabSz="914400">
              <a:lnSpc>
                <a:spcPct val="90000"/>
              </a:lnSpc>
              <a:buFont typeface="Wingdings" panose="05000000000000000000" pitchFamily="2" charset="2"/>
              <a:buChar char="ü"/>
            </a:pPr>
            <a:r>
              <a:rPr lang="en-US" altLang="en-US" sz="2200" dirty="0"/>
              <a:t>Postmenopausal women 55-75 </a:t>
            </a:r>
          </a:p>
          <a:p>
            <a:pPr defTabSz="914400">
              <a:lnSpc>
                <a:spcPct val="90000"/>
              </a:lnSpc>
              <a:buFont typeface="Wingdings" panose="05000000000000000000" pitchFamily="2" charset="2"/>
              <a:buChar char="ü"/>
            </a:pPr>
            <a:r>
              <a:rPr lang="en-US" altLang="en-US" sz="2200" dirty="0"/>
              <a:t>Low bone mineral density</a:t>
            </a:r>
          </a:p>
          <a:p>
            <a:pPr marL="227013" indent="-227013" defTabSz="914400">
              <a:lnSpc>
                <a:spcPct val="90000"/>
              </a:lnSpc>
              <a:buFont typeface="Wingdings" panose="05000000000000000000" pitchFamily="2" charset="2"/>
              <a:buChar char="ü"/>
            </a:pPr>
            <a:r>
              <a:rPr lang="en-US" altLang="en-US" sz="2200" dirty="0"/>
              <a:t>300+ in person screenings to have 63 completers per group</a:t>
            </a:r>
          </a:p>
          <a:p>
            <a:pPr marL="627063" lvl="1" indent="-342900" defTabSz="914400">
              <a:lnSpc>
                <a:spcPct val="90000"/>
              </a:lnSpc>
              <a:buFont typeface="Wingdings" panose="05000000000000000000" pitchFamily="2" charset="2"/>
              <a:buChar char="v"/>
            </a:pPr>
            <a:r>
              <a:rPr lang="en-US" altLang="en-US" sz="1900" dirty="0"/>
              <a:t>Control Group:  no prunes + Ca &amp; VitD</a:t>
            </a:r>
            <a:r>
              <a:rPr lang="en-US" altLang="en-US" sz="1900" baseline="-25000" dirty="0"/>
              <a:t>3</a:t>
            </a:r>
          </a:p>
          <a:p>
            <a:pPr marL="627063" lvl="1" indent="-342900" defTabSz="914400">
              <a:lnSpc>
                <a:spcPct val="90000"/>
              </a:lnSpc>
              <a:buFont typeface="Wingdings" panose="05000000000000000000" pitchFamily="2" charset="2"/>
              <a:buChar char="v"/>
            </a:pPr>
            <a:r>
              <a:rPr lang="en-US" altLang="en-US" sz="1900" dirty="0"/>
              <a:t>50 g Prune Group: (6/day) + Ca &amp; VitD</a:t>
            </a:r>
            <a:r>
              <a:rPr lang="en-US" altLang="en-US" sz="1900" baseline="-25000" dirty="0"/>
              <a:t>3</a:t>
            </a:r>
            <a:endParaRPr lang="en-US" altLang="en-US" sz="1900" dirty="0"/>
          </a:p>
          <a:p>
            <a:pPr marL="627063" lvl="1" indent="-342900" defTabSz="914400">
              <a:lnSpc>
                <a:spcPct val="90000"/>
              </a:lnSpc>
              <a:buFont typeface="Wingdings" panose="05000000000000000000" pitchFamily="2" charset="2"/>
              <a:buChar char="v"/>
            </a:pPr>
            <a:r>
              <a:rPr lang="en-US" altLang="en-US" sz="1900" dirty="0"/>
              <a:t>100 g Prune Group: (12/day) +Ca &amp; VitD</a:t>
            </a:r>
            <a:r>
              <a:rPr lang="en-US" altLang="en-US" sz="1900" baseline="-25000" dirty="0"/>
              <a:t>3</a:t>
            </a:r>
          </a:p>
          <a:p>
            <a:pPr lvl="2"/>
            <a:endParaRPr lang="en-US" altLang="en-US" dirty="0"/>
          </a:p>
        </p:txBody>
      </p:sp>
    </p:spTree>
    <p:extLst>
      <p:ext uri="{BB962C8B-B14F-4D97-AF65-F5344CB8AC3E}">
        <p14:creationId xmlns:p14="http://schemas.microsoft.com/office/powerpoint/2010/main" val="368149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FD571-49D7-4B52-89FA-5D4E6F71D9F1}"/>
              </a:ext>
            </a:extLst>
          </p:cNvPr>
          <p:cNvSpPr>
            <a:spLocks noGrp="1"/>
          </p:cNvSpPr>
          <p:nvPr>
            <p:ph type="title"/>
          </p:nvPr>
        </p:nvSpPr>
        <p:spPr>
          <a:xfrm>
            <a:off x="2138607" y="521880"/>
            <a:ext cx="7914785" cy="822960"/>
          </a:xfrm>
        </p:spPr>
        <p:txBody>
          <a:bodyPr/>
          <a:lstStyle/>
          <a:p>
            <a:pPr algn="ctr"/>
            <a:r>
              <a:rPr lang="en-US" sz="4000" dirty="0"/>
              <a:t>Participants Needed for the Study</a:t>
            </a:r>
          </a:p>
        </p:txBody>
      </p:sp>
      <p:sp>
        <p:nvSpPr>
          <p:cNvPr id="4" name="Slide Number Placeholder 3">
            <a:extLst>
              <a:ext uri="{FF2B5EF4-FFF2-40B4-BE49-F238E27FC236}">
                <a16:creationId xmlns:a16="http://schemas.microsoft.com/office/drawing/2014/main" id="{AAF7BF41-A1EA-405B-8472-B61D05B65333}"/>
              </a:ext>
            </a:extLst>
          </p:cNvPr>
          <p:cNvSpPr>
            <a:spLocks noGrp="1"/>
          </p:cNvSpPr>
          <p:nvPr>
            <p:ph type="sldNum" sz="quarter" idx="4"/>
          </p:nvPr>
        </p:nvSpPr>
        <p:spPr/>
        <p:txBody>
          <a:bodyPr/>
          <a:lstStyle/>
          <a:p>
            <a:fld id="{0165B0C6-AD63-4B9C-AB2F-9350F21B15E6}" type="slidenum">
              <a:rPr lang="en-US" smtClean="0"/>
              <a:pPr/>
              <a:t>5</a:t>
            </a:fld>
            <a:endParaRPr lang="en-US" dirty="0"/>
          </a:p>
        </p:txBody>
      </p:sp>
      <mc:AlternateContent xmlns:mc="http://schemas.openxmlformats.org/markup-compatibility/2006">
        <mc:Choice xmlns:cx2="http://schemas.microsoft.com/office/drawing/2015/10/21/chartex" xmlns="" Requires="cx2">
          <p:graphicFrame>
            <p:nvGraphicFramePr>
              <p:cNvPr id="9" name="Content Placeholder 5">
                <a:extLst>
                  <a:ext uri="{FF2B5EF4-FFF2-40B4-BE49-F238E27FC236}">
                    <a16:creationId xmlns:a16="http://schemas.microsoft.com/office/drawing/2014/main" id="{27B0BBDE-23D2-4A85-ABAA-982AE49EDD57}"/>
                  </a:ext>
                </a:extLst>
              </p:cNvPr>
              <p:cNvGraphicFramePr>
                <a:graphicFrameLocks/>
              </p:cNvGraphicFramePr>
              <p:nvPr>
                <p:extLst>
                  <p:ext uri="{D42A27DB-BD31-4B8C-83A1-F6EECF244321}">
                    <p14:modId xmlns:p14="http://schemas.microsoft.com/office/powerpoint/2010/main" val="750729271"/>
                  </p:ext>
                </p:extLst>
              </p:nvPr>
            </p:nvGraphicFramePr>
            <p:xfrm>
              <a:off x="2234565" y="1639934"/>
              <a:ext cx="7722870" cy="376047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9" name="Content Placeholder 5">
                <a:extLst>
                  <a:ext uri="{FF2B5EF4-FFF2-40B4-BE49-F238E27FC236}">
                    <a16:creationId xmlns:a16="http://schemas.microsoft.com/office/drawing/2014/main" id="{27B0BBDE-23D2-4A85-ABAA-982AE49EDD57}"/>
                  </a:ext>
                </a:extLst>
              </p:cNvPr>
              <p:cNvPicPr>
                <a:picLocks noGrp="1" noRot="1" noChangeAspect="1" noMove="1" noResize="1" noEditPoints="1" noAdjustHandles="1" noChangeArrowheads="1" noChangeShapeType="1"/>
              </p:cNvPicPr>
              <p:nvPr/>
            </p:nvPicPr>
            <p:blipFill>
              <a:blip r:embed="rId4"/>
              <a:stretch>
                <a:fillRect/>
              </a:stretch>
            </p:blipFill>
            <p:spPr>
              <a:xfrm>
                <a:off x="2234565" y="1639934"/>
                <a:ext cx="7722870" cy="3760470"/>
              </a:xfrm>
              <a:prstGeom prst="rect">
                <a:avLst/>
              </a:prstGeom>
            </p:spPr>
          </p:pic>
        </mc:Fallback>
      </mc:AlternateContent>
    </p:spTree>
    <p:extLst>
      <p:ext uri="{BB962C8B-B14F-4D97-AF65-F5344CB8AC3E}">
        <p14:creationId xmlns:p14="http://schemas.microsoft.com/office/powerpoint/2010/main" val="2967945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a:extLst>
              <a:ext uri="{FF2B5EF4-FFF2-40B4-BE49-F238E27FC236}">
                <a16:creationId xmlns:a16="http://schemas.microsoft.com/office/drawing/2014/main" id="{06F372FE-772D-4DBE-AD35-06975DFBEC19}"/>
              </a:ext>
            </a:extLst>
          </p:cNvPr>
          <p:cNvSpPr>
            <a:spLocks noGrp="1" noChangeArrowheads="1"/>
          </p:cNvSpPr>
          <p:nvPr>
            <p:ph type="body" sz="quarter" idx="12"/>
          </p:nvPr>
        </p:nvSpPr>
        <p:spPr>
          <a:xfrm>
            <a:off x="6400800" y="2297126"/>
            <a:ext cx="5118506" cy="4195747"/>
          </a:xfrm>
        </p:spPr>
        <p:txBody>
          <a:bodyPr/>
          <a:lstStyle/>
          <a:p>
            <a:pPr lvl="1" algn="just"/>
            <a:r>
              <a:rPr lang="en-US" altLang="en-US" sz="1200" dirty="0"/>
              <a:t>Screen over 300 women and </a:t>
            </a:r>
            <a:r>
              <a:rPr lang="en-US" altLang="en-US" sz="1200" b="1" dirty="0"/>
              <a:t>randomize 237 </a:t>
            </a:r>
            <a:r>
              <a:rPr lang="en-US" altLang="en-US" sz="1200" dirty="0"/>
              <a:t>to the control, 6 or 12 prune group to detect BMD difference between the groups. </a:t>
            </a:r>
          </a:p>
          <a:p>
            <a:pPr lvl="1" algn="just"/>
            <a:r>
              <a:rPr lang="en-US" altLang="en-US" sz="1200" b="1" dirty="0"/>
              <a:t>Randomize 79 women </a:t>
            </a:r>
            <a:r>
              <a:rPr lang="en-US" altLang="en-US" sz="1200" dirty="0"/>
              <a:t>to EACH group to allow for an overall drop out rate of 20% . This results in a total of </a:t>
            </a:r>
            <a:r>
              <a:rPr lang="en-US" altLang="en-US" sz="1200" b="1" dirty="0"/>
              <a:t>189 completers or 63 completers in EACH group</a:t>
            </a:r>
            <a:r>
              <a:rPr lang="en-US" altLang="en-US" sz="1200" dirty="0"/>
              <a:t>. </a:t>
            </a:r>
          </a:p>
          <a:p>
            <a:pPr lvl="1" algn="just"/>
            <a:r>
              <a:rPr lang="en-US" altLang="en-US" sz="1200" dirty="0">
                <a:solidFill>
                  <a:srgbClr val="FF0000"/>
                </a:solidFill>
              </a:rPr>
              <a:t>Women in the 12 prune group drop out at a higher rate: slightly under 40%. People dropout for a lot of reasons: lose interest; move; tired of eating prunes for 1 year.</a:t>
            </a:r>
          </a:p>
          <a:p>
            <a:pPr lvl="1" algn="just"/>
            <a:r>
              <a:rPr lang="en-US" altLang="en-US" sz="1200" dirty="0">
                <a:solidFill>
                  <a:srgbClr val="FF0000"/>
                </a:solidFill>
              </a:rPr>
              <a:t>No Cost Extension to Dec. 31, 2019  granted to </a:t>
            </a:r>
            <a:r>
              <a:rPr lang="en-US" altLang="en-US" sz="1200" b="1" dirty="0">
                <a:solidFill>
                  <a:srgbClr val="FF0000"/>
                </a:solidFill>
              </a:rPr>
              <a:t>meet randomization goal of 79 </a:t>
            </a:r>
            <a:r>
              <a:rPr lang="en-US" altLang="en-US" sz="1200" dirty="0">
                <a:solidFill>
                  <a:srgbClr val="FF0000"/>
                </a:solidFill>
              </a:rPr>
              <a:t>in each group which results in 70 or more completers in the control and 6 prune group but 47 completers in the 12 prune group.</a:t>
            </a:r>
          </a:p>
          <a:p>
            <a:pPr lvl="1" algn="just"/>
            <a:r>
              <a:rPr lang="en-US" altLang="en-US" sz="1200" dirty="0">
                <a:solidFill>
                  <a:srgbClr val="FF0000"/>
                </a:solidFill>
              </a:rPr>
              <a:t>To continue to enroll and randomize to reach 63 completers in the 12 prune group would </a:t>
            </a:r>
            <a:r>
              <a:rPr lang="en-US" altLang="en-US" sz="1200" b="1" dirty="0">
                <a:solidFill>
                  <a:srgbClr val="FF0000"/>
                </a:solidFill>
              </a:rPr>
              <a:t>extend the study and add additional costs</a:t>
            </a:r>
            <a:r>
              <a:rPr lang="en-US" altLang="en-US" sz="1200" dirty="0">
                <a:solidFill>
                  <a:srgbClr val="FF0000"/>
                </a:solidFill>
              </a:rPr>
              <a:t>. </a:t>
            </a:r>
          </a:p>
          <a:p>
            <a:pPr lvl="1" algn="just"/>
            <a:r>
              <a:rPr lang="en-US" altLang="en-US" sz="1200" dirty="0">
                <a:solidFill>
                  <a:srgbClr val="FF0000"/>
                </a:solidFill>
              </a:rPr>
              <a:t>Statistician indicated all data will be useful.</a:t>
            </a:r>
          </a:p>
          <a:p>
            <a:endParaRPr lang="en-US" altLang="en-US" dirty="0"/>
          </a:p>
        </p:txBody>
      </p:sp>
      <p:sp>
        <p:nvSpPr>
          <p:cNvPr id="58372" name="Rectangle 4">
            <a:extLst>
              <a:ext uri="{FF2B5EF4-FFF2-40B4-BE49-F238E27FC236}">
                <a16:creationId xmlns:a16="http://schemas.microsoft.com/office/drawing/2014/main" id="{23006629-120D-46E0-8066-0888A1500A01}"/>
              </a:ext>
            </a:extLst>
          </p:cNvPr>
          <p:cNvSpPr>
            <a:spLocks noGrp="1" noChangeArrowheads="1"/>
          </p:cNvSpPr>
          <p:nvPr>
            <p:ph type="title"/>
          </p:nvPr>
        </p:nvSpPr>
        <p:spPr>
          <a:xfrm>
            <a:off x="6409678" y="365127"/>
            <a:ext cx="5239512" cy="1748486"/>
          </a:xfrm>
        </p:spPr>
        <p:txBody>
          <a:bodyPr/>
          <a:lstStyle/>
          <a:p>
            <a:r>
              <a:rPr lang="en-US" altLang="en-US" dirty="0"/>
              <a:t>Plan for the Best: Manage the Unknown</a:t>
            </a:r>
          </a:p>
        </p:txBody>
      </p:sp>
      <p:pic>
        <p:nvPicPr>
          <p:cNvPr id="6" name="Picture Placeholder 5" descr="prunes in a bowl&#10;Description automatically generated">
            <a:extLst>
              <a:ext uri="{FF2B5EF4-FFF2-40B4-BE49-F238E27FC236}">
                <a16:creationId xmlns:a16="http://schemas.microsoft.com/office/drawing/2014/main" id="{AAC5CE54-70B9-4005-B014-9D63ABA33A6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0900" r="30900"/>
          <a:stretch>
            <a:fillRect/>
          </a:stretch>
        </p:blipFill>
        <p:spPr/>
      </p:pic>
    </p:spTree>
    <p:extLst>
      <p:ext uri="{BB962C8B-B14F-4D97-AF65-F5344CB8AC3E}">
        <p14:creationId xmlns:p14="http://schemas.microsoft.com/office/powerpoint/2010/main" val="171419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a:extLst>
              <a:ext uri="{FF2B5EF4-FFF2-40B4-BE49-F238E27FC236}">
                <a16:creationId xmlns:a16="http://schemas.microsoft.com/office/drawing/2014/main" id="{06F372FE-772D-4DBE-AD35-06975DFBEC19}"/>
              </a:ext>
            </a:extLst>
          </p:cNvPr>
          <p:cNvSpPr>
            <a:spLocks noGrp="1" noChangeArrowheads="1"/>
          </p:cNvSpPr>
          <p:nvPr>
            <p:ph type="body" sz="quarter" idx="12"/>
          </p:nvPr>
        </p:nvSpPr>
        <p:spPr>
          <a:xfrm>
            <a:off x="6096000" y="2315981"/>
            <a:ext cx="5791199" cy="3810182"/>
          </a:xfrm>
        </p:spPr>
        <p:txBody>
          <a:bodyPr/>
          <a:lstStyle/>
          <a:p>
            <a:pPr lvl="2"/>
            <a:r>
              <a:rPr lang="en-US" altLang="en-US" sz="2400" dirty="0"/>
              <a:t> 67% completion for entire study (126/189)</a:t>
            </a:r>
          </a:p>
          <a:p>
            <a:pPr lvl="2"/>
            <a:r>
              <a:rPr lang="en-US" altLang="en-US" sz="2400" dirty="0"/>
              <a:t>76% for the control group (48/63)</a:t>
            </a:r>
          </a:p>
          <a:p>
            <a:pPr lvl="2"/>
            <a:r>
              <a:rPr lang="en-US" altLang="en-US" sz="2400" dirty="0"/>
              <a:t>68% for the 6 prune group (43/63)</a:t>
            </a:r>
          </a:p>
          <a:p>
            <a:pPr lvl="2"/>
            <a:r>
              <a:rPr lang="en-US" altLang="en-US" sz="2400" dirty="0"/>
              <a:t>56% for the 12 prune group (35/63)</a:t>
            </a:r>
          </a:p>
          <a:p>
            <a:pPr lvl="2"/>
            <a:endParaRPr lang="en-US" altLang="en-US" sz="2400" dirty="0"/>
          </a:p>
        </p:txBody>
      </p:sp>
      <p:sp>
        <p:nvSpPr>
          <p:cNvPr id="58372" name="Rectangle 4">
            <a:extLst>
              <a:ext uri="{FF2B5EF4-FFF2-40B4-BE49-F238E27FC236}">
                <a16:creationId xmlns:a16="http://schemas.microsoft.com/office/drawing/2014/main" id="{23006629-120D-46E0-8066-0888A1500A01}"/>
              </a:ext>
            </a:extLst>
          </p:cNvPr>
          <p:cNvSpPr>
            <a:spLocks noGrp="1" noChangeArrowheads="1"/>
          </p:cNvSpPr>
          <p:nvPr>
            <p:ph type="title"/>
          </p:nvPr>
        </p:nvSpPr>
        <p:spPr>
          <a:xfrm>
            <a:off x="6226628" y="365127"/>
            <a:ext cx="5239512" cy="1748486"/>
          </a:xfrm>
        </p:spPr>
        <p:txBody>
          <a:bodyPr/>
          <a:lstStyle/>
          <a:p>
            <a:r>
              <a:rPr lang="en-US" altLang="en-US" dirty="0"/>
              <a:t>Completion Rate</a:t>
            </a:r>
            <a:br>
              <a:rPr lang="en-US" altLang="en-US" dirty="0"/>
            </a:br>
            <a:r>
              <a:rPr lang="en-US" altLang="en-US" dirty="0"/>
              <a:t>October 2019</a:t>
            </a:r>
          </a:p>
        </p:txBody>
      </p:sp>
      <p:pic>
        <p:nvPicPr>
          <p:cNvPr id="5" name="Picture Placeholder 4" descr="A hand holding a piece of food&#10;&#10;Description automatically generated">
            <a:extLst>
              <a:ext uri="{FF2B5EF4-FFF2-40B4-BE49-F238E27FC236}">
                <a16:creationId xmlns:a16="http://schemas.microsoft.com/office/drawing/2014/main" id="{056FAE54-B7C0-4EC0-99FC-A60852585F7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0904" r="30904"/>
          <a:stretch>
            <a:fillRect/>
          </a:stretch>
        </p:blipFill>
        <p:spPr/>
      </p:pic>
    </p:spTree>
    <p:extLst>
      <p:ext uri="{BB962C8B-B14F-4D97-AF65-F5344CB8AC3E}">
        <p14:creationId xmlns:p14="http://schemas.microsoft.com/office/powerpoint/2010/main" val="213600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9C81-B86A-454A-9DAC-7B3B373D4541}"/>
              </a:ext>
            </a:extLst>
          </p:cNvPr>
          <p:cNvSpPr>
            <a:spLocks noGrp="1"/>
          </p:cNvSpPr>
          <p:nvPr>
            <p:ph type="title"/>
          </p:nvPr>
        </p:nvSpPr>
        <p:spPr/>
        <p:txBody>
          <a:bodyPr/>
          <a:lstStyle/>
          <a:p>
            <a:r>
              <a:rPr lang="en-US" sz="4000" dirty="0"/>
              <a:t>Osteopenia</a:t>
            </a:r>
          </a:p>
        </p:txBody>
      </p:sp>
      <p:sp>
        <p:nvSpPr>
          <p:cNvPr id="3" name="Content Placeholder 2">
            <a:extLst>
              <a:ext uri="{FF2B5EF4-FFF2-40B4-BE49-F238E27FC236}">
                <a16:creationId xmlns:a16="http://schemas.microsoft.com/office/drawing/2014/main" id="{E81BC6A6-3465-4864-B28C-CA337AE92A1F}"/>
              </a:ext>
            </a:extLst>
          </p:cNvPr>
          <p:cNvSpPr>
            <a:spLocks noGrp="1"/>
          </p:cNvSpPr>
          <p:nvPr>
            <p:ph idx="1"/>
          </p:nvPr>
        </p:nvSpPr>
        <p:spPr/>
        <p:txBody>
          <a:bodyPr/>
          <a:lstStyle/>
          <a:p>
            <a:r>
              <a:rPr lang="en-US" sz="1800" dirty="0"/>
              <a:t>According to the World Health Organization (WHO): A </a:t>
            </a:r>
            <a:r>
              <a:rPr lang="en-US" sz="1800" b="1" dirty="0"/>
              <a:t>T</a:t>
            </a:r>
            <a:r>
              <a:rPr lang="en-US" sz="1800" dirty="0"/>
              <a:t>-</a:t>
            </a:r>
            <a:r>
              <a:rPr lang="en-US" sz="1800" b="1" dirty="0"/>
              <a:t>score</a:t>
            </a:r>
            <a:r>
              <a:rPr lang="en-US" sz="1800" dirty="0"/>
              <a:t> of -1.0 or above is normal </a:t>
            </a:r>
            <a:r>
              <a:rPr lang="en-US" sz="1800" b="1" dirty="0"/>
              <a:t>bone density</a:t>
            </a:r>
            <a:r>
              <a:rPr lang="en-US" sz="1800" dirty="0"/>
              <a:t>. Examples are 0.9, 0 and -0.9. A </a:t>
            </a:r>
            <a:r>
              <a:rPr lang="en-US" sz="1800" b="1" dirty="0"/>
              <a:t>T</a:t>
            </a:r>
            <a:r>
              <a:rPr lang="en-US" sz="1800" dirty="0"/>
              <a:t>-</a:t>
            </a:r>
            <a:r>
              <a:rPr lang="en-US" sz="1800" b="1" dirty="0"/>
              <a:t>score</a:t>
            </a:r>
            <a:r>
              <a:rPr lang="en-US" sz="1800" dirty="0"/>
              <a:t> between -1.0 and -2.5 means you have low </a:t>
            </a:r>
            <a:r>
              <a:rPr lang="en-US" sz="1800" b="1" dirty="0"/>
              <a:t>bone density</a:t>
            </a:r>
            <a:r>
              <a:rPr lang="en-US" sz="1800" dirty="0"/>
              <a:t> or osteopenia.</a:t>
            </a:r>
          </a:p>
        </p:txBody>
      </p:sp>
      <p:sp>
        <p:nvSpPr>
          <p:cNvPr id="4" name="Subtitle 3">
            <a:extLst>
              <a:ext uri="{FF2B5EF4-FFF2-40B4-BE49-F238E27FC236}">
                <a16:creationId xmlns:a16="http://schemas.microsoft.com/office/drawing/2014/main" id="{042D62DB-475F-4FF5-A946-E620B47D6371}"/>
              </a:ext>
            </a:extLst>
          </p:cNvPr>
          <p:cNvSpPr>
            <a:spLocks noGrp="1"/>
          </p:cNvSpPr>
          <p:nvPr>
            <p:ph type="subTitle" idx="13"/>
          </p:nvPr>
        </p:nvSpPr>
        <p:spPr/>
        <p:txBody>
          <a:bodyPr/>
          <a:lstStyle/>
          <a:p>
            <a:r>
              <a:rPr lang="en-US" sz="1800" dirty="0"/>
              <a:t>T-Scores</a:t>
            </a:r>
          </a:p>
        </p:txBody>
      </p:sp>
      <p:sp>
        <p:nvSpPr>
          <p:cNvPr id="5" name="Slide Number Placeholder 4">
            <a:extLst>
              <a:ext uri="{FF2B5EF4-FFF2-40B4-BE49-F238E27FC236}">
                <a16:creationId xmlns:a16="http://schemas.microsoft.com/office/drawing/2014/main" id="{D04EB762-34F6-4AB9-9EA4-4140370FD767}"/>
              </a:ext>
            </a:extLst>
          </p:cNvPr>
          <p:cNvSpPr>
            <a:spLocks noGrp="1"/>
          </p:cNvSpPr>
          <p:nvPr>
            <p:ph type="sldNum" sz="quarter" idx="4"/>
          </p:nvPr>
        </p:nvSpPr>
        <p:spPr/>
        <p:txBody>
          <a:bodyPr/>
          <a:lstStyle/>
          <a:p>
            <a:fld id="{0165B0C6-AD63-4B9C-AB2F-9350F21B15E6}" type="slidenum">
              <a:rPr lang="en-US" smtClean="0"/>
              <a:pPr/>
              <a:t>8</a:t>
            </a:fld>
            <a:endParaRPr lang="en-US" dirty="0"/>
          </a:p>
        </p:txBody>
      </p:sp>
    </p:spTree>
    <p:extLst>
      <p:ext uri="{BB962C8B-B14F-4D97-AF65-F5344CB8AC3E}">
        <p14:creationId xmlns:p14="http://schemas.microsoft.com/office/powerpoint/2010/main" val="414437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a:extLst>
              <a:ext uri="{FF2B5EF4-FFF2-40B4-BE49-F238E27FC236}">
                <a16:creationId xmlns:a16="http://schemas.microsoft.com/office/drawing/2014/main" id="{23006629-120D-46E0-8066-0888A1500A01}"/>
              </a:ext>
            </a:extLst>
          </p:cNvPr>
          <p:cNvSpPr>
            <a:spLocks noGrp="1" noChangeArrowheads="1"/>
          </p:cNvSpPr>
          <p:nvPr>
            <p:ph type="title"/>
          </p:nvPr>
        </p:nvSpPr>
        <p:spPr>
          <a:xfrm>
            <a:off x="1946784" y="377149"/>
            <a:ext cx="4562322" cy="822960"/>
          </a:xfrm>
        </p:spPr>
        <p:txBody>
          <a:bodyPr/>
          <a:lstStyle/>
          <a:p>
            <a:r>
              <a:rPr lang="en-US" altLang="en-US" sz="4000" b="1" dirty="0"/>
              <a:t>Case Study</a:t>
            </a:r>
          </a:p>
        </p:txBody>
      </p:sp>
      <p:sp>
        <p:nvSpPr>
          <p:cNvPr id="7" name="Content Placeholder 6">
            <a:extLst>
              <a:ext uri="{FF2B5EF4-FFF2-40B4-BE49-F238E27FC236}">
                <a16:creationId xmlns:a16="http://schemas.microsoft.com/office/drawing/2014/main" id="{D2609666-3D96-40C4-B9D2-90F86C4B2169}"/>
              </a:ext>
            </a:extLst>
          </p:cNvPr>
          <p:cNvSpPr>
            <a:spLocks noGrp="1"/>
          </p:cNvSpPr>
          <p:nvPr>
            <p:ph idx="1"/>
          </p:nvPr>
        </p:nvSpPr>
        <p:spPr>
          <a:xfrm>
            <a:off x="1946784" y="2269023"/>
            <a:ext cx="8298432" cy="3540993"/>
          </a:xfrm>
        </p:spPr>
        <p:txBody>
          <a:bodyPr/>
          <a:lstStyle/>
          <a:p>
            <a:r>
              <a:rPr lang="en-US" sz="1600" dirty="0"/>
              <a:t>At completion October 2017, DXA spine L1-L4 T-score: -2.2 a decrease of 7.6%</a:t>
            </a:r>
          </a:p>
          <a:p>
            <a:r>
              <a:rPr lang="en-US" sz="1600" dirty="0"/>
              <a:t>Concerned with the decrease in her bone mineral density, she decided to consume 50 g prunes per day, on her own volition</a:t>
            </a:r>
          </a:p>
          <a:p>
            <a:r>
              <a:rPr lang="en-US" sz="1600" dirty="0"/>
              <a:t>A comparison of DXA data from October 2017 to February 2019, demonstrated positive results:</a:t>
            </a:r>
          </a:p>
          <a:p>
            <a:pPr lvl="1"/>
            <a:r>
              <a:rPr lang="en-US" sz="1600" dirty="0"/>
              <a:t>Whole Body Bone Mineral Density (BMD) increased 0.5%</a:t>
            </a:r>
          </a:p>
          <a:p>
            <a:pPr lvl="1"/>
            <a:r>
              <a:rPr lang="en-US" sz="1600" dirty="0"/>
              <a:t> Hip BMD increased 1%   </a:t>
            </a:r>
          </a:p>
          <a:p>
            <a:pPr lvl="1"/>
            <a:r>
              <a:rPr lang="en-US" sz="1600" dirty="0"/>
              <a:t>Spine BMD </a:t>
            </a:r>
            <a:r>
              <a:rPr lang="en-US" sz="1600" b="1" dirty="0">
                <a:solidFill>
                  <a:schemeClr val="accent2"/>
                </a:solidFill>
              </a:rPr>
              <a:t>increased 7.9% </a:t>
            </a:r>
          </a:p>
          <a:p>
            <a:pPr lvl="2"/>
            <a:endParaRPr lang="en-US" sz="1100" dirty="0"/>
          </a:p>
          <a:p>
            <a:r>
              <a:rPr lang="en-US" sz="1800" b="1" dirty="0">
                <a:solidFill>
                  <a:schemeClr val="accent2"/>
                </a:solidFill>
              </a:rPr>
              <a:t>This brought her T-score back to the original July 2016 baseline value of -1.6</a:t>
            </a:r>
          </a:p>
          <a:p>
            <a:endParaRPr lang="en-US" dirty="0"/>
          </a:p>
        </p:txBody>
      </p:sp>
      <p:sp>
        <p:nvSpPr>
          <p:cNvPr id="10" name="Subtitle 9">
            <a:extLst>
              <a:ext uri="{FF2B5EF4-FFF2-40B4-BE49-F238E27FC236}">
                <a16:creationId xmlns:a16="http://schemas.microsoft.com/office/drawing/2014/main" id="{92AD42B1-A8C6-471B-861C-D09866857379}"/>
              </a:ext>
            </a:extLst>
          </p:cNvPr>
          <p:cNvSpPr>
            <a:spLocks noGrp="1"/>
          </p:cNvSpPr>
          <p:nvPr>
            <p:ph type="subTitle" idx="13"/>
          </p:nvPr>
        </p:nvSpPr>
        <p:spPr>
          <a:xfrm>
            <a:off x="1955806" y="1526625"/>
            <a:ext cx="8437874" cy="633649"/>
          </a:xfrm>
        </p:spPr>
        <p:txBody>
          <a:bodyPr/>
          <a:lstStyle/>
          <a:p>
            <a:r>
              <a:rPr lang="en-US" sz="1800" b="1" dirty="0"/>
              <a:t>July 2016 a 55-year old, post menopausal woman with DXA </a:t>
            </a:r>
            <a:br>
              <a:rPr lang="en-US" sz="1800" b="1" dirty="0"/>
            </a:br>
            <a:r>
              <a:rPr lang="en-US" sz="1800" b="1" dirty="0"/>
              <a:t>baseline spine L1-L4 T-score:  - 1.6 randomized to Control Group</a:t>
            </a:r>
          </a:p>
        </p:txBody>
      </p:sp>
    </p:spTree>
    <p:extLst>
      <p:ext uri="{BB962C8B-B14F-4D97-AF65-F5344CB8AC3E}">
        <p14:creationId xmlns:p14="http://schemas.microsoft.com/office/powerpoint/2010/main" val="519127022"/>
      </p:ext>
    </p:extLst>
  </p:cSld>
  <p:clrMapOvr>
    <a:masterClrMapping/>
  </p:clrMapOvr>
</p:sld>
</file>

<file path=ppt/theme/theme1.xml><?xml version="1.0" encoding="utf-8"?>
<a:theme xmlns:a="http://schemas.openxmlformats.org/drawingml/2006/main" name="CPB PPT Template Prune Purple">
  <a:themeElements>
    <a:clrScheme name="CPB 2019 Rebranding">
      <a:dk1>
        <a:srgbClr val="000000"/>
      </a:dk1>
      <a:lt1>
        <a:srgbClr val="FEFFFF"/>
      </a:lt1>
      <a:dk2>
        <a:srgbClr val="000000"/>
      </a:dk2>
      <a:lt2>
        <a:srgbClr val="FFFFFF"/>
      </a:lt2>
      <a:accent1>
        <a:srgbClr val="532A44"/>
      </a:accent1>
      <a:accent2>
        <a:srgbClr val="CE9E51"/>
      </a:accent2>
      <a:accent3>
        <a:srgbClr val="9F7F94"/>
      </a:accent3>
      <a:accent4>
        <a:srgbClr val="391D2E"/>
      </a:accent4>
      <a:accent5>
        <a:srgbClr val="E5BC50"/>
      </a:accent5>
      <a:accent6>
        <a:srgbClr val="758735"/>
      </a:accent6>
      <a:hlink>
        <a:srgbClr val="000000"/>
      </a:hlink>
      <a:folHlink>
        <a:srgbClr val="9F7F9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PB_PPT_Template_16x9_FINAL" id="{587329A0-E5FA-4036-B8EF-F2BB30CF76A4}" vid="{7830C697-0A04-419E-A334-A1B2C1F78C25}"/>
    </a:ext>
  </a:extLst>
</a:theme>
</file>

<file path=ppt/theme/theme2.xml><?xml version="1.0" encoding="utf-8"?>
<a:theme xmlns:a="http://schemas.openxmlformats.org/drawingml/2006/main" name="CPB PPT Template Midday Sun">
  <a:themeElements>
    <a:clrScheme name="CPB 2019 Rebranding">
      <a:dk1>
        <a:srgbClr val="000000"/>
      </a:dk1>
      <a:lt1>
        <a:srgbClr val="FEFFFF"/>
      </a:lt1>
      <a:dk2>
        <a:srgbClr val="000000"/>
      </a:dk2>
      <a:lt2>
        <a:srgbClr val="FFFFFF"/>
      </a:lt2>
      <a:accent1>
        <a:srgbClr val="532A44"/>
      </a:accent1>
      <a:accent2>
        <a:srgbClr val="CE9E51"/>
      </a:accent2>
      <a:accent3>
        <a:srgbClr val="9F7F94"/>
      </a:accent3>
      <a:accent4>
        <a:srgbClr val="391D2E"/>
      </a:accent4>
      <a:accent5>
        <a:srgbClr val="E5BC50"/>
      </a:accent5>
      <a:accent6>
        <a:srgbClr val="758735"/>
      </a:accent6>
      <a:hlink>
        <a:srgbClr val="000000"/>
      </a:hlink>
      <a:folHlink>
        <a:srgbClr val="9F7F9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PB_PPT_Template_16x9_FINAL" id="{587329A0-E5FA-4036-B8EF-F2BB30CF76A4}" vid="{B563EB50-BF56-48CC-A736-2B399674C9C6}"/>
    </a:ext>
  </a:extLst>
</a:theme>
</file>

<file path=ppt/theme/theme3.xml><?xml version="1.0" encoding="utf-8"?>
<a:theme xmlns:a="http://schemas.openxmlformats.org/drawingml/2006/main" name="CPB PPT Template Dusty Bloom">
  <a:themeElements>
    <a:clrScheme name="CPB 2019 Rebranding">
      <a:dk1>
        <a:srgbClr val="000000"/>
      </a:dk1>
      <a:lt1>
        <a:srgbClr val="FEFFFF"/>
      </a:lt1>
      <a:dk2>
        <a:srgbClr val="000000"/>
      </a:dk2>
      <a:lt2>
        <a:srgbClr val="FFFFFF"/>
      </a:lt2>
      <a:accent1>
        <a:srgbClr val="532A44"/>
      </a:accent1>
      <a:accent2>
        <a:srgbClr val="CE9E51"/>
      </a:accent2>
      <a:accent3>
        <a:srgbClr val="9F7F94"/>
      </a:accent3>
      <a:accent4>
        <a:srgbClr val="391D2E"/>
      </a:accent4>
      <a:accent5>
        <a:srgbClr val="E5BC50"/>
      </a:accent5>
      <a:accent6>
        <a:srgbClr val="758735"/>
      </a:accent6>
      <a:hlink>
        <a:srgbClr val="000000"/>
      </a:hlink>
      <a:folHlink>
        <a:srgbClr val="9F7F9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PB_PPT_Template_16x9_FINAL" id="{587329A0-E5FA-4036-B8EF-F2BB30CF76A4}" vid="{D665E97D-DC78-4A73-A65F-C4272F433C76}"/>
    </a:ext>
  </a:extLst>
</a:theme>
</file>

<file path=ppt/theme/theme4.xml><?xml version="1.0" encoding="utf-8"?>
<a:theme xmlns:a="http://schemas.openxmlformats.org/drawingml/2006/main" name="CPB PPT Template Orchard Leaf">
  <a:themeElements>
    <a:clrScheme name="CPB 2019 Rebranding">
      <a:dk1>
        <a:srgbClr val="000000"/>
      </a:dk1>
      <a:lt1>
        <a:srgbClr val="FEFFFF"/>
      </a:lt1>
      <a:dk2>
        <a:srgbClr val="000000"/>
      </a:dk2>
      <a:lt2>
        <a:srgbClr val="FFFFFF"/>
      </a:lt2>
      <a:accent1>
        <a:srgbClr val="532A44"/>
      </a:accent1>
      <a:accent2>
        <a:srgbClr val="CE9E51"/>
      </a:accent2>
      <a:accent3>
        <a:srgbClr val="9F7F94"/>
      </a:accent3>
      <a:accent4>
        <a:srgbClr val="391D2E"/>
      </a:accent4>
      <a:accent5>
        <a:srgbClr val="E5BC50"/>
      </a:accent5>
      <a:accent6>
        <a:srgbClr val="758735"/>
      </a:accent6>
      <a:hlink>
        <a:srgbClr val="000000"/>
      </a:hlink>
      <a:folHlink>
        <a:srgbClr val="9F7F9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PB_PPT_Template_16x9_FINAL" id="{587329A0-E5FA-4036-B8EF-F2BB30CF76A4}" vid="{9EC28C4D-9DA7-4A25-9F62-385583FE11D1}"/>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C8D6FBA738B94B9E518DE4B267005C" ma:contentTypeVersion="9" ma:contentTypeDescription="Create a new document." ma:contentTypeScope="" ma:versionID="7d3b52f7d95cc2f7f492141f6a160ddb">
  <xsd:schema xmlns:xsd="http://www.w3.org/2001/XMLSchema" xmlns:xs="http://www.w3.org/2001/XMLSchema" xmlns:p="http://schemas.microsoft.com/office/2006/metadata/properties" xmlns:ns3="fb373c97-b1c5-4edc-9cb8-c1253d907c19" targetNamespace="http://schemas.microsoft.com/office/2006/metadata/properties" ma:root="true" ma:fieldsID="39ab6be2c7004e193a8cf92033bd9a7b" ns3:_="">
    <xsd:import namespace="fb373c97-b1c5-4edc-9cb8-c1253d907c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373c97-b1c5-4edc-9cb8-c1253d907c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970D42-B30B-4577-8A90-C7B25EEB6FF0}">
  <ds:schemaRefs>
    <ds:schemaRef ds:uri="http://schemas.microsoft.com/sharepoint/v3/contenttype/forms"/>
  </ds:schemaRefs>
</ds:datastoreItem>
</file>

<file path=customXml/itemProps2.xml><?xml version="1.0" encoding="utf-8"?>
<ds:datastoreItem xmlns:ds="http://schemas.openxmlformats.org/officeDocument/2006/customXml" ds:itemID="{1AFA5261-D6B2-4081-AF8E-345F37704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373c97-b1c5-4edc-9cb8-c1253d907c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937096-F2B9-4DCE-B1FB-6F45F90C6AAC}">
  <ds:schemaRefs>
    <ds:schemaRef ds:uri="fb373c97-b1c5-4edc-9cb8-c1253d907c19"/>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CPB_PPT_Template_16x9_FINAL</Template>
  <TotalTime>114</TotalTime>
  <Words>950</Words>
  <Application>Microsoft Office PowerPoint</Application>
  <PresentationFormat>Widescreen</PresentationFormat>
  <Paragraphs>131</Paragraphs>
  <Slides>18</Slides>
  <Notes>12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18</vt:i4>
      </vt:variant>
    </vt:vector>
  </HeadingPairs>
  <TitlesOfParts>
    <vt:vector size="29" baseType="lpstr">
      <vt:lpstr>Arial</vt:lpstr>
      <vt:lpstr>Calibri</vt:lpstr>
      <vt:lpstr>Calibri Light</vt:lpstr>
      <vt:lpstr>Comic Sans MS</vt:lpstr>
      <vt:lpstr>Rockwell</vt:lpstr>
      <vt:lpstr>Wingdings</vt:lpstr>
      <vt:lpstr>CPB PPT Template Prune Purple</vt:lpstr>
      <vt:lpstr>CPB PPT Template Midday Sun</vt:lpstr>
      <vt:lpstr>CPB PPT Template Dusty Bloom</vt:lpstr>
      <vt:lpstr>CPB PPT Template Orchard Leaf</vt:lpstr>
      <vt:lpstr>Office Theme</vt:lpstr>
      <vt:lpstr>Supporting Demand for California Prunes Since 1997</vt:lpstr>
      <vt:lpstr>Creating Energy in the Nutrition Research World</vt:lpstr>
      <vt:lpstr>Clinical Trial on Prunes  &amp; Bone Health</vt:lpstr>
      <vt:lpstr>Snapshot of the Study</vt:lpstr>
      <vt:lpstr>Participants Needed for the Study</vt:lpstr>
      <vt:lpstr>Plan for the Best: Manage the Unknown</vt:lpstr>
      <vt:lpstr>Completion Rate October 2019</vt:lpstr>
      <vt:lpstr>Osteopenia</vt:lpstr>
      <vt:lpstr>Case Study</vt:lpstr>
      <vt:lpstr>American Society for Bone &amp; Mineral Research September</vt:lpstr>
      <vt:lpstr>Next Steps</vt:lpstr>
      <vt:lpstr>Benefits to the Industry</vt:lpstr>
      <vt:lpstr>Nutrition Activities</vt:lpstr>
      <vt:lpstr>Palo Alto Veteran’s Administration Hospital Spinal Center  Bone response with dried plum supplementation in persons with SCI - Pilot findings    </vt:lpstr>
      <vt:lpstr>VA Pilot Study(continued)</vt:lpstr>
      <vt:lpstr>New Studies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Demand for California Prunes Since 1997</dc:title>
  <dc:creator>Becky Poland</dc:creator>
  <cp:lastModifiedBy>Donn Zea</cp:lastModifiedBy>
  <cp:revision>12</cp:revision>
  <cp:lastPrinted>2019-07-10T17:55:09Z</cp:lastPrinted>
  <dcterms:created xsi:type="dcterms:W3CDTF">2019-10-16T22:33:50Z</dcterms:created>
  <dcterms:modified xsi:type="dcterms:W3CDTF">2019-10-29T06:31:26Z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0x01010049C8D6FBA738B94B9E518DE4B267005C</vt:lpwstr>
  </property>
</Properties>
</file>