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66" r:id="rId3"/>
    <p:sldId id="259" r:id="rId4"/>
    <p:sldId id="260" r:id="rId5"/>
    <p:sldId id="262" r:id="rId6"/>
    <p:sldId id="267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33"/>
    <p:restoredTop sz="94545"/>
  </p:normalViewPr>
  <p:slideViewPr>
    <p:cSldViewPr snapToGrid="0" snapToObjects="1">
      <p:cViewPr varScale="1">
        <p:scale>
          <a:sx n="87" d="100"/>
          <a:sy n="87" d="100"/>
        </p:scale>
        <p:origin x="49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E6A4AC-CAE2-524D-BDFB-E9F479FEE528}" type="datetimeFigureOut">
              <a:rPr lang="en-US" smtClean="0"/>
              <a:t>10/24/2019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D9BA19-32A6-1C47-B4B3-0628842552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981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10/24/2019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10/24/2019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10/24/2019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10/24/2019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10/24/2019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10/24/2019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10/24/2019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10/24/2019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10/24/2019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10/24/2019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10/24/2019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10/24/2019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10/24/2019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10/24/2019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10/24/2019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10/24/2019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10/24/2019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10/24/2019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0421" y="1970117"/>
            <a:ext cx="9868645" cy="3050181"/>
          </a:xfrm>
        </p:spPr>
        <p:txBody>
          <a:bodyPr/>
          <a:lstStyle/>
          <a:p>
            <a:pPr algn="ctr"/>
            <a:r>
              <a:rPr lang="en-US" dirty="0"/>
              <a:t>Australian Presentation to IPA Conference </a:t>
            </a:r>
            <a:br>
              <a:rPr lang="en-US" dirty="0"/>
            </a:br>
            <a:r>
              <a:rPr lang="en-US" dirty="0"/>
              <a:t>2019 - </a:t>
            </a:r>
            <a:r>
              <a:rPr lang="en-US" dirty="0" err="1"/>
              <a:t>Capetown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V="1">
            <a:off x="1154955" y="5638799"/>
            <a:ext cx="8825658" cy="45719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853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5347" y="1804738"/>
            <a:ext cx="10916653" cy="3493318"/>
          </a:xfrm>
        </p:spPr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/>
              <a:t>                    </a:t>
            </a:r>
            <a:r>
              <a:rPr lang="en-US" dirty="0"/>
              <a:t>2019 Crop</a:t>
            </a:r>
            <a:br>
              <a:rPr lang="en-US" dirty="0"/>
            </a:br>
            <a:r>
              <a:rPr lang="en-US" dirty="0"/>
              <a:t> </a:t>
            </a:r>
            <a:br>
              <a:rPr lang="en-US" dirty="0"/>
            </a:br>
            <a:r>
              <a:rPr lang="en-US" sz="4000" dirty="0"/>
              <a:t>- </a:t>
            </a:r>
            <a:r>
              <a:rPr lang="en-US" sz="3600" dirty="0"/>
              <a:t>Solid crop</a:t>
            </a:r>
            <a:br>
              <a:rPr lang="en-US" sz="3600" dirty="0"/>
            </a:br>
            <a:r>
              <a:rPr lang="en-US" sz="3600" dirty="0"/>
              <a:t>- extensive thinning </a:t>
            </a:r>
            <a:br>
              <a:rPr lang="en-US" sz="3600" dirty="0"/>
            </a:br>
            <a:r>
              <a:rPr lang="en-US" sz="3600" dirty="0"/>
              <a:t>- 100% Australian fruit in Australian brands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5461000"/>
            <a:ext cx="8825658" cy="177800"/>
          </a:xfrm>
        </p:spPr>
        <p:txBody>
          <a:bodyPr>
            <a:normAutofit fontScale="40000" lnSpcReduction="2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607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359888"/>
            <a:ext cx="9722862" cy="4498112"/>
          </a:xfrm>
        </p:spPr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                2020 Crop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3600" dirty="0"/>
              <a:t>- Solid crop</a:t>
            </a:r>
            <a:br>
              <a:rPr lang="en-US" sz="3600" dirty="0"/>
            </a:br>
            <a:r>
              <a:rPr lang="en-US" sz="3600" dirty="0"/>
              <a:t>- Good early size</a:t>
            </a:r>
            <a:br>
              <a:rPr lang="en-US" sz="3600" dirty="0"/>
            </a:br>
            <a:r>
              <a:rPr lang="en-US" sz="3600" dirty="0"/>
              <a:t>- Growers heeding the Quality message</a:t>
            </a:r>
            <a:br>
              <a:rPr lang="en-US" sz="3600" dirty="0"/>
            </a:br>
            <a:r>
              <a:rPr lang="en-US" sz="3600" dirty="0"/>
              <a:t>- Processors need to reward growers for      supplying good marketable fruit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en-US" sz="4000" b="1" dirty="0"/>
              <a:t/>
            </a:r>
            <a:br>
              <a:rPr lang="en-US" sz="4000" b="1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5461000"/>
            <a:ext cx="8825658" cy="177800"/>
          </a:xfrm>
        </p:spPr>
        <p:txBody>
          <a:bodyPr>
            <a:normAutofit fontScale="40000" lnSpcReduction="2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226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7989" y="2937089"/>
            <a:ext cx="10539664" cy="2906248"/>
          </a:xfrm>
        </p:spPr>
        <p:txBody>
          <a:bodyPr/>
          <a:lstStyle/>
          <a:p>
            <a:r>
              <a:rPr lang="en-US" dirty="0"/>
              <a:t>               </a:t>
            </a:r>
            <a:br>
              <a:rPr lang="en-US" dirty="0"/>
            </a:br>
            <a:r>
              <a:rPr lang="en-US" dirty="0"/>
              <a:t>                 Promotion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3600" dirty="0"/>
              <a:t>-</a:t>
            </a:r>
            <a:r>
              <a:rPr lang="en-US" sz="3200" dirty="0"/>
              <a:t>5% pa decline in dried fruit sector over last 10 years</a:t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- 2.9% increase in prune sales over last 12 months</a:t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- Strong growth in younger demographic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716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8419" y="2146968"/>
            <a:ext cx="10529047" cy="3949699"/>
          </a:xfrm>
        </p:spPr>
        <p:txBody>
          <a:bodyPr/>
          <a:lstStyle/>
          <a:p>
            <a:r>
              <a:rPr lang="en-US" dirty="0"/>
              <a:t>                 Outlook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3600" dirty="0"/>
              <a:t>- Tree pulls</a:t>
            </a:r>
            <a:br>
              <a:rPr lang="en-US" sz="3600" dirty="0"/>
            </a:br>
            <a:r>
              <a:rPr lang="en-US" sz="3600" dirty="0"/>
              <a:t>- Young plantings</a:t>
            </a:r>
            <a:br>
              <a:rPr lang="en-US" sz="3600" dirty="0"/>
            </a:br>
            <a:r>
              <a:rPr lang="en-US" sz="3600" dirty="0"/>
              <a:t>- Almonds still expanding strongly</a:t>
            </a:r>
            <a:br>
              <a:rPr lang="en-US" sz="3600" dirty="0"/>
            </a:br>
            <a:r>
              <a:rPr lang="en-US" sz="3600" dirty="0"/>
              <a:t>- Drought</a:t>
            </a:r>
            <a:br>
              <a:rPr lang="en-US" sz="3600" dirty="0"/>
            </a:br>
            <a:r>
              <a:rPr lang="en-US" sz="3600" dirty="0"/>
              <a:t>- $ return per </a:t>
            </a:r>
            <a:r>
              <a:rPr lang="en-US" sz="3600" dirty="0" err="1"/>
              <a:t>megalitre</a:t>
            </a:r>
            <a:r>
              <a:rPr lang="en-US" sz="4400" dirty="0"/>
              <a:t/>
            </a:r>
            <a:br>
              <a:rPr lang="en-US" sz="4400" dirty="0"/>
            </a:b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H="1">
            <a:off x="9980611" y="5684517"/>
            <a:ext cx="45719" cy="195582"/>
          </a:xfrm>
        </p:spPr>
        <p:txBody>
          <a:bodyPr>
            <a:normAutofit fontScale="40000" lnSpcReduction="2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891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8419" y="2146968"/>
            <a:ext cx="10529047" cy="3949699"/>
          </a:xfrm>
        </p:spPr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3600" dirty="0"/>
              <a:t>-</a:t>
            </a:r>
            <a:r>
              <a:rPr lang="en-US" sz="4400" dirty="0"/>
              <a:t/>
            </a:r>
            <a:br>
              <a:rPr lang="en-US" sz="4400" dirty="0"/>
            </a:b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H="1">
            <a:off x="9980611" y="5684517"/>
            <a:ext cx="45719" cy="195582"/>
          </a:xfrm>
        </p:spPr>
        <p:txBody>
          <a:bodyPr>
            <a:normAutofit fontScale="40000" lnSpcReduction="2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7371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4085</TotalTime>
  <Words>8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Century Gothic</vt:lpstr>
      <vt:lpstr>Wingdings 3</vt:lpstr>
      <vt:lpstr>Ion Boardroom</vt:lpstr>
      <vt:lpstr>Australian Presentation to IPA Conference  2019 - Capetown </vt:lpstr>
      <vt:lpstr>                         2019 Crop   - Solid crop - extensive thinning  - 100% Australian fruit in Australian brands </vt:lpstr>
      <vt:lpstr>                   2020 Crop  - Solid crop - Good early size - Growers heeding the Quality message - Processors need to reward growers for      supplying good marketable fruit  </vt:lpstr>
      <vt:lpstr>                                 Promotion  -5% pa decline in dried fruit sector over last 10 years  - 2.9% increase in prune sales over last 12 months  - Strong growth in younger demographic</vt:lpstr>
      <vt:lpstr>                 Outlook  - Tree pulls - Young plantings - Almonds still expanding strongly - Drought - $ return per megalitre </vt:lpstr>
      <vt:lpstr>  -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Robyn Delves</dc:creator>
  <cp:lastModifiedBy>Xolela Dlikilili</cp:lastModifiedBy>
  <cp:revision>20</cp:revision>
  <dcterms:created xsi:type="dcterms:W3CDTF">2018-05-17T21:38:19Z</dcterms:created>
  <dcterms:modified xsi:type="dcterms:W3CDTF">2019-10-24T06:14:33Z</dcterms:modified>
</cp:coreProperties>
</file>