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3" r:id="rId3"/>
    <p:sldId id="275" r:id="rId4"/>
    <p:sldId id="276" r:id="rId5"/>
    <p:sldId id="285" r:id="rId6"/>
    <p:sldId id="265" r:id="rId7"/>
    <p:sldId id="280" r:id="rId8"/>
    <p:sldId id="261" r:id="rId9"/>
    <p:sldId id="277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7"/>
    <p:restoredTop sz="96341"/>
  </p:normalViewPr>
  <p:slideViewPr>
    <p:cSldViewPr>
      <p:cViewPr varScale="1">
        <p:scale>
          <a:sx n="92" d="100"/>
          <a:sy n="92" d="100"/>
        </p:scale>
        <p:origin x="18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ranciscoaraujo\Desktop\IPA\Estadisticas%20IPA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ranciscoaraujo\Desktop\IPA\Estadisticas%20IPA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sz="2400"/>
              <a:t>Superficie</a:t>
            </a:r>
            <a:r>
              <a:rPr lang="es-ES_tradnl" sz="2400" baseline="0"/>
              <a:t> de ciruelas en Hectareas</a:t>
            </a:r>
            <a:endParaRPr lang="es-ES_tradnl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52-DA49-BFF0-F853FE4DB12A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52-DA49-BFF0-F853FE4DB12A}"/>
              </c:ext>
            </c:extLst>
          </c:dPt>
          <c:cat>
            <c:strRef>
              <c:f>Suprficie!$B$2:$B$14</c:f>
              <c:strCache>
                <c:ptCount val="13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  <c:pt idx="6">
                  <c:v>2014/2015</c:v>
                </c:pt>
                <c:pt idx="7">
                  <c:v>2015/2016</c:v>
                </c:pt>
                <c:pt idx="8">
                  <c:v>2016/2017</c:v>
                </c:pt>
                <c:pt idx="9">
                  <c:v>2017/2018</c:v>
                </c:pt>
                <c:pt idx="10">
                  <c:v>2018/2019</c:v>
                </c:pt>
                <c:pt idx="11">
                  <c:v>2019/2020</c:v>
                </c:pt>
                <c:pt idx="12">
                  <c:v>Buenas</c:v>
                </c:pt>
              </c:strCache>
            </c:strRef>
          </c:cat>
          <c:val>
            <c:numRef>
              <c:f>Suprficie!$C$2:$C$14</c:f>
              <c:numCache>
                <c:formatCode>General</c:formatCode>
                <c:ptCount val="13"/>
                <c:pt idx="0">
                  <c:v>9947</c:v>
                </c:pt>
                <c:pt idx="1">
                  <c:v>10656</c:v>
                </c:pt>
                <c:pt idx="2">
                  <c:v>11751</c:v>
                </c:pt>
                <c:pt idx="3">
                  <c:v>11946</c:v>
                </c:pt>
                <c:pt idx="4">
                  <c:v>13815</c:v>
                </c:pt>
                <c:pt idx="5">
                  <c:v>15560</c:v>
                </c:pt>
                <c:pt idx="6">
                  <c:v>16639</c:v>
                </c:pt>
                <c:pt idx="7">
                  <c:v>15382</c:v>
                </c:pt>
                <c:pt idx="8">
                  <c:v>15055</c:v>
                </c:pt>
                <c:pt idx="9">
                  <c:v>15055</c:v>
                </c:pt>
                <c:pt idx="10">
                  <c:v>12425</c:v>
                </c:pt>
                <c:pt idx="11">
                  <c:v>10000</c:v>
                </c:pt>
                <c:pt idx="12">
                  <c:v>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52-DA49-BFF0-F853FE4DB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485960"/>
        <c:axId val="312482432"/>
      </c:barChart>
      <c:catAx>
        <c:axId val="31248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482432"/>
        <c:crosses val="autoZero"/>
        <c:auto val="1"/>
        <c:lblAlgn val="ctr"/>
        <c:lblOffset val="100"/>
        <c:noMultiLvlLbl val="0"/>
      </c:catAx>
      <c:valAx>
        <c:axId val="31248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48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91-C94E-A37F-6DB2910639C8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91-C94E-A37F-6DB2910639C8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1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91-C94E-A37F-6DB2910639C8}"/>
              </c:ext>
            </c:extLst>
          </c:dPt>
          <c:dLbls>
            <c:dLbl>
              <c:idx val="7"/>
              <c:layout>
                <c:manualLayout>
                  <c:x val="-1.7291107088319162E-3"/>
                  <c:y val="4.63402251946285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091-C94E-A37F-6DB2910639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1.17087243142831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091-C94E-A37F-6DB2910639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4035089270352102E-3"/>
                  <c:y val="1.10762822723776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091-C94E-A37F-6DB2910639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7.36254910644509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091-C94E-A37F-6DB2910639C8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4035089270350045E-3"/>
                  <c:y val="1.79194935754602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091-C94E-A37F-6DB2910639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Produccion!$B$2:$B$14</c:f>
              <c:strCache>
                <c:ptCount val="13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  <c:pt idx="6">
                  <c:v>2014/2015</c:v>
                </c:pt>
                <c:pt idx="7">
                  <c:v>2015/2016</c:v>
                </c:pt>
                <c:pt idx="8">
                  <c:v>2016/2017</c:v>
                </c:pt>
                <c:pt idx="9">
                  <c:v>2017/2018</c:v>
                </c:pt>
                <c:pt idx="10">
                  <c:v>2018/2019</c:v>
                </c:pt>
                <c:pt idx="11">
                  <c:v>2019/2020</c:v>
                </c:pt>
                <c:pt idx="12">
                  <c:v>Promedio</c:v>
                </c:pt>
              </c:strCache>
            </c:strRef>
          </c:cat>
          <c:val>
            <c:numRef>
              <c:f>Produccion!$C$2:$C$14</c:f>
              <c:numCache>
                <c:formatCode>General</c:formatCode>
                <c:ptCount val="13"/>
                <c:pt idx="0">
                  <c:v>67623</c:v>
                </c:pt>
                <c:pt idx="1">
                  <c:v>16182</c:v>
                </c:pt>
                <c:pt idx="2">
                  <c:v>46171</c:v>
                </c:pt>
                <c:pt idx="3">
                  <c:v>16870</c:v>
                </c:pt>
                <c:pt idx="4">
                  <c:v>45454</c:v>
                </c:pt>
                <c:pt idx="5">
                  <c:v>9998</c:v>
                </c:pt>
                <c:pt idx="6">
                  <c:v>43179</c:v>
                </c:pt>
                <c:pt idx="7">
                  <c:v>42397</c:v>
                </c:pt>
                <c:pt idx="8">
                  <c:v>13037</c:v>
                </c:pt>
                <c:pt idx="9">
                  <c:v>50364</c:v>
                </c:pt>
                <c:pt idx="10" formatCode="0">
                  <c:v>15151.515151515152</c:v>
                </c:pt>
                <c:pt idx="12" formatCode="0">
                  <c:v>33311.501377410466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091-C94E-A37F-6DB2910639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2485176"/>
        <c:axId val="312484784"/>
      </c:barChart>
      <c:catAx>
        <c:axId val="31248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484784"/>
        <c:crosses val="autoZero"/>
        <c:auto val="1"/>
        <c:lblAlgn val="ctr"/>
        <c:lblOffset val="100"/>
        <c:noMultiLvlLbl val="0"/>
      </c:catAx>
      <c:valAx>
        <c:axId val="31248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48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2E2FA-AB4D-1941-81D8-6EA706995268}" type="doc">
      <dgm:prSet loTypeId="urn:microsoft.com/office/officeart/2005/8/layout/chevron1" loCatId="" qsTypeId="urn:microsoft.com/office/officeart/2005/8/quickstyle/simple1" qsCatId="simple" csTypeId="urn:microsoft.com/office/officeart/2005/8/colors/colorful1" csCatId="colorful" phldr="1"/>
      <dgm:spPr/>
    </dgm:pt>
    <dgm:pt modelId="{30B563D6-AF01-304B-A16A-7CB272D217B0}">
      <dgm:prSet phldrT="[Texto]" custT="1"/>
      <dgm:spPr/>
      <dgm:t>
        <a:bodyPr/>
        <a:lstStyle/>
        <a:p>
          <a:r>
            <a:rPr lang="es-ES" sz="2000" dirty="0"/>
            <a:t>Fincas</a:t>
          </a:r>
        </a:p>
      </dgm:t>
    </dgm:pt>
    <dgm:pt modelId="{9C49844C-03FF-0D4C-9567-0B4B5EF2081C}" type="parTrans" cxnId="{E2EA17DF-70D3-5B43-9EF8-EDE03EBC6FF8}">
      <dgm:prSet/>
      <dgm:spPr/>
      <dgm:t>
        <a:bodyPr/>
        <a:lstStyle/>
        <a:p>
          <a:endParaRPr lang="es-ES" sz="2000"/>
        </a:p>
      </dgm:t>
    </dgm:pt>
    <dgm:pt modelId="{FB211587-0E32-7045-BAFA-4A740D991645}" type="sibTrans" cxnId="{E2EA17DF-70D3-5B43-9EF8-EDE03EBC6FF8}">
      <dgm:prSet/>
      <dgm:spPr/>
      <dgm:t>
        <a:bodyPr/>
        <a:lstStyle/>
        <a:p>
          <a:endParaRPr lang="es-ES" sz="2000"/>
        </a:p>
      </dgm:t>
    </dgm:pt>
    <dgm:pt modelId="{5ED41EFA-437A-AB49-A680-1F1F8D446729}">
      <dgm:prSet phldrT="[Texto]" custT="1"/>
      <dgm:spPr/>
      <dgm:t>
        <a:bodyPr/>
        <a:lstStyle/>
        <a:p>
          <a:r>
            <a:rPr lang="es-ES" sz="2000" dirty="0"/>
            <a:t>Proceso</a:t>
          </a:r>
        </a:p>
      </dgm:t>
    </dgm:pt>
    <dgm:pt modelId="{EC71B9AF-E543-7A45-BDA2-41EBC4C1C7DD}" type="parTrans" cxnId="{DCA58EF2-EA34-8E4D-886D-BF6D8B78000A}">
      <dgm:prSet/>
      <dgm:spPr/>
      <dgm:t>
        <a:bodyPr/>
        <a:lstStyle/>
        <a:p>
          <a:endParaRPr lang="es-ES" sz="2000"/>
        </a:p>
      </dgm:t>
    </dgm:pt>
    <dgm:pt modelId="{0A1AFB27-A3AF-D642-A2B4-37ACFF641EE8}" type="sibTrans" cxnId="{DCA58EF2-EA34-8E4D-886D-BF6D8B78000A}">
      <dgm:prSet/>
      <dgm:spPr/>
      <dgm:t>
        <a:bodyPr/>
        <a:lstStyle/>
        <a:p>
          <a:endParaRPr lang="es-ES" sz="2000"/>
        </a:p>
      </dgm:t>
    </dgm:pt>
    <dgm:pt modelId="{F1370D3C-5F92-054A-BC32-70795F5EE511}">
      <dgm:prSet phldrT="[Texto]" custT="1"/>
      <dgm:spPr/>
      <dgm:t>
        <a:bodyPr/>
        <a:lstStyle/>
        <a:p>
          <a:r>
            <a:rPr lang="es-ES" sz="2000" dirty="0"/>
            <a:t>Comercialización</a:t>
          </a:r>
        </a:p>
      </dgm:t>
    </dgm:pt>
    <dgm:pt modelId="{9EEB5DB7-D28B-1240-8F46-C19E44CF6D57}" type="parTrans" cxnId="{083C021F-6CDD-4243-91BB-39A53CD5B380}">
      <dgm:prSet/>
      <dgm:spPr/>
      <dgm:t>
        <a:bodyPr/>
        <a:lstStyle/>
        <a:p>
          <a:endParaRPr lang="es-ES" sz="2000"/>
        </a:p>
      </dgm:t>
    </dgm:pt>
    <dgm:pt modelId="{BF250952-54E9-B54C-BCA6-9BB2B6641763}" type="sibTrans" cxnId="{083C021F-6CDD-4243-91BB-39A53CD5B380}">
      <dgm:prSet/>
      <dgm:spPr/>
      <dgm:t>
        <a:bodyPr/>
        <a:lstStyle/>
        <a:p>
          <a:endParaRPr lang="es-ES" sz="2000"/>
        </a:p>
      </dgm:t>
    </dgm:pt>
    <dgm:pt modelId="{E8395618-F15F-1843-9593-6C72FE717125}" type="pres">
      <dgm:prSet presAssocID="{D022E2FA-AB4D-1941-81D8-6EA706995268}" presName="Name0" presStyleCnt="0">
        <dgm:presLayoutVars>
          <dgm:dir/>
          <dgm:animLvl val="lvl"/>
          <dgm:resizeHandles val="exact"/>
        </dgm:presLayoutVars>
      </dgm:prSet>
      <dgm:spPr/>
    </dgm:pt>
    <dgm:pt modelId="{46DAECD3-9120-7347-B2B9-103DE2FE767F}" type="pres">
      <dgm:prSet presAssocID="{30B563D6-AF01-304B-A16A-7CB272D217B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F082B3-A9E4-FD44-B8F2-F7AB4B49D5B2}" type="pres">
      <dgm:prSet presAssocID="{FB211587-0E32-7045-BAFA-4A740D991645}" presName="parTxOnlySpace" presStyleCnt="0"/>
      <dgm:spPr/>
    </dgm:pt>
    <dgm:pt modelId="{BA2AA0E8-1DFD-6247-B2E2-95F8F8984975}" type="pres">
      <dgm:prSet presAssocID="{5ED41EFA-437A-AB49-A680-1F1F8D44672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4032250-472C-5444-BE36-89D1023AE4A7}" type="pres">
      <dgm:prSet presAssocID="{0A1AFB27-A3AF-D642-A2B4-37ACFF641EE8}" presName="parTxOnlySpace" presStyleCnt="0"/>
      <dgm:spPr/>
    </dgm:pt>
    <dgm:pt modelId="{01E9286D-B6D9-9A49-9EA8-7B84CDD875EA}" type="pres">
      <dgm:prSet presAssocID="{F1370D3C-5F92-054A-BC32-70795F5EE51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E8751E5-B4EE-EA4B-BA80-57788146D74E}" type="presOf" srcId="{30B563D6-AF01-304B-A16A-7CB272D217B0}" destId="{46DAECD3-9120-7347-B2B9-103DE2FE767F}" srcOrd="0" destOrd="0" presId="urn:microsoft.com/office/officeart/2005/8/layout/chevron1"/>
    <dgm:cxn modelId="{E2EA17DF-70D3-5B43-9EF8-EDE03EBC6FF8}" srcId="{D022E2FA-AB4D-1941-81D8-6EA706995268}" destId="{30B563D6-AF01-304B-A16A-7CB272D217B0}" srcOrd="0" destOrd="0" parTransId="{9C49844C-03FF-0D4C-9567-0B4B5EF2081C}" sibTransId="{FB211587-0E32-7045-BAFA-4A740D991645}"/>
    <dgm:cxn modelId="{CEB495FE-B0DB-424A-9FEE-A78E49C7A562}" type="presOf" srcId="{F1370D3C-5F92-054A-BC32-70795F5EE511}" destId="{01E9286D-B6D9-9A49-9EA8-7B84CDD875EA}" srcOrd="0" destOrd="0" presId="urn:microsoft.com/office/officeart/2005/8/layout/chevron1"/>
    <dgm:cxn modelId="{75025776-BC0E-C74B-B836-53BE7FDC9CD9}" type="presOf" srcId="{5ED41EFA-437A-AB49-A680-1F1F8D446729}" destId="{BA2AA0E8-1DFD-6247-B2E2-95F8F8984975}" srcOrd="0" destOrd="0" presId="urn:microsoft.com/office/officeart/2005/8/layout/chevron1"/>
    <dgm:cxn modelId="{B322AC2A-DA32-4042-A903-AFC8308AA703}" type="presOf" srcId="{D022E2FA-AB4D-1941-81D8-6EA706995268}" destId="{E8395618-F15F-1843-9593-6C72FE717125}" srcOrd="0" destOrd="0" presId="urn:microsoft.com/office/officeart/2005/8/layout/chevron1"/>
    <dgm:cxn modelId="{DCA58EF2-EA34-8E4D-886D-BF6D8B78000A}" srcId="{D022E2FA-AB4D-1941-81D8-6EA706995268}" destId="{5ED41EFA-437A-AB49-A680-1F1F8D446729}" srcOrd="1" destOrd="0" parTransId="{EC71B9AF-E543-7A45-BDA2-41EBC4C1C7DD}" sibTransId="{0A1AFB27-A3AF-D642-A2B4-37ACFF641EE8}"/>
    <dgm:cxn modelId="{083C021F-6CDD-4243-91BB-39A53CD5B380}" srcId="{D022E2FA-AB4D-1941-81D8-6EA706995268}" destId="{F1370D3C-5F92-054A-BC32-70795F5EE511}" srcOrd="2" destOrd="0" parTransId="{9EEB5DB7-D28B-1240-8F46-C19E44CF6D57}" sibTransId="{BF250952-54E9-B54C-BCA6-9BB2B6641763}"/>
    <dgm:cxn modelId="{B1E3CF8B-19AD-C745-9114-3E2C5258D32C}" type="presParOf" srcId="{E8395618-F15F-1843-9593-6C72FE717125}" destId="{46DAECD3-9120-7347-B2B9-103DE2FE767F}" srcOrd="0" destOrd="0" presId="urn:microsoft.com/office/officeart/2005/8/layout/chevron1"/>
    <dgm:cxn modelId="{6A1142B5-43AE-A849-B388-B4CF295C27D1}" type="presParOf" srcId="{E8395618-F15F-1843-9593-6C72FE717125}" destId="{B6F082B3-A9E4-FD44-B8F2-F7AB4B49D5B2}" srcOrd="1" destOrd="0" presId="urn:microsoft.com/office/officeart/2005/8/layout/chevron1"/>
    <dgm:cxn modelId="{2CF657FC-C9FD-F046-9DBB-4A62B6521EA6}" type="presParOf" srcId="{E8395618-F15F-1843-9593-6C72FE717125}" destId="{BA2AA0E8-1DFD-6247-B2E2-95F8F8984975}" srcOrd="2" destOrd="0" presId="urn:microsoft.com/office/officeart/2005/8/layout/chevron1"/>
    <dgm:cxn modelId="{553FCC30-6101-9840-A0CF-DA67A3EB2210}" type="presParOf" srcId="{E8395618-F15F-1843-9593-6C72FE717125}" destId="{34032250-472C-5444-BE36-89D1023AE4A7}" srcOrd="3" destOrd="0" presId="urn:microsoft.com/office/officeart/2005/8/layout/chevron1"/>
    <dgm:cxn modelId="{B14730FF-C6F0-234A-9CC7-B791E560F5D0}" type="presParOf" srcId="{E8395618-F15F-1843-9593-6C72FE717125}" destId="{01E9286D-B6D9-9A49-9EA8-7B84CDD875E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3168E7-3185-4FCB-B218-86AED09A3B6F}" type="doc">
      <dgm:prSet loTypeId="urn:microsoft.com/office/officeart/2008/layout/SquareAccent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AR"/>
        </a:p>
      </dgm:t>
    </dgm:pt>
    <dgm:pt modelId="{4DC7B8F5-80CC-42BF-886B-73E557C893F9}">
      <dgm:prSet phldrT="[Texto]" custT="1"/>
      <dgm:spPr/>
      <dgm:t>
        <a:bodyPr/>
        <a:lstStyle/>
        <a:p>
          <a:pPr algn="ctr"/>
          <a:r>
            <a:rPr lang="es-AR" sz="1800" dirty="0"/>
            <a:t>Instituciones Científico Referentes</a:t>
          </a:r>
        </a:p>
      </dgm:t>
    </dgm:pt>
    <dgm:pt modelId="{7361D7CC-F97C-4C24-AB9E-06113A4BE65A}" type="parTrans" cxnId="{0C80BB5B-4763-41E4-8B8B-0A0E3D90A764}">
      <dgm:prSet/>
      <dgm:spPr/>
      <dgm:t>
        <a:bodyPr/>
        <a:lstStyle/>
        <a:p>
          <a:endParaRPr lang="es-AR" sz="2400"/>
        </a:p>
      </dgm:t>
    </dgm:pt>
    <dgm:pt modelId="{6797FE93-A731-4C64-A863-8AA4757A27B6}" type="sibTrans" cxnId="{0C80BB5B-4763-41E4-8B8B-0A0E3D90A764}">
      <dgm:prSet/>
      <dgm:spPr/>
      <dgm:t>
        <a:bodyPr/>
        <a:lstStyle/>
        <a:p>
          <a:endParaRPr lang="es-AR" sz="2400"/>
        </a:p>
      </dgm:t>
    </dgm:pt>
    <dgm:pt modelId="{66F27032-F1F8-4308-B28B-E88F9D0177C0}">
      <dgm:prSet phldrT="[Texto]" custT="1"/>
      <dgm:spPr/>
      <dgm:t>
        <a:bodyPr/>
        <a:lstStyle/>
        <a:p>
          <a:r>
            <a:rPr lang="es-AR" sz="900" dirty="0"/>
            <a:t>INTA- Estación Experimental Agropecuaria Rama Caída</a:t>
          </a:r>
        </a:p>
      </dgm:t>
    </dgm:pt>
    <dgm:pt modelId="{BC03D3AB-9F20-4D30-BE61-27AE3C702F04}" type="parTrans" cxnId="{3B30DD5A-1136-488E-B8B7-38D37045E40C}">
      <dgm:prSet/>
      <dgm:spPr/>
      <dgm:t>
        <a:bodyPr/>
        <a:lstStyle/>
        <a:p>
          <a:endParaRPr lang="es-AR" sz="2400"/>
        </a:p>
      </dgm:t>
    </dgm:pt>
    <dgm:pt modelId="{DC3E521B-59B6-4174-A83E-4E4B2602292E}" type="sibTrans" cxnId="{3B30DD5A-1136-488E-B8B7-38D37045E40C}">
      <dgm:prSet/>
      <dgm:spPr/>
      <dgm:t>
        <a:bodyPr/>
        <a:lstStyle/>
        <a:p>
          <a:endParaRPr lang="es-AR" sz="2400"/>
        </a:p>
      </dgm:t>
    </dgm:pt>
    <dgm:pt modelId="{01485D22-0273-4EEE-91B6-0930E96A2BE7}">
      <dgm:prSet phldrT="[Texto]" custT="1"/>
      <dgm:spPr/>
      <dgm:t>
        <a:bodyPr/>
        <a:lstStyle/>
        <a:p>
          <a:r>
            <a:rPr lang="es-AR" sz="900" dirty="0"/>
            <a:t>INTI- Frutas y Hortalizas Mendoza</a:t>
          </a:r>
        </a:p>
      </dgm:t>
    </dgm:pt>
    <dgm:pt modelId="{70470F12-DD2B-4823-A5BD-8BF064011553}" type="parTrans" cxnId="{79B933E5-4261-4071-8CCE-AEF212395A19}">
      <dgm:prSet/>
      <dgm:spPr/>
      <dgm:t>
        <a:bodyPr/>
        <a:lstStyle/>
        <a:p>
          <a:endParaRPr lang="es-AR" sz="2400"/>
        </a:p>
      </dgm:t>
    </dgm:pt>
    <dgm:pt modelId="{01F37057-B777-4810-9A67-5B2CA6FD241A}" type="sibTrans" cxnId="{79B933E5-4261-4071-8CCE-AEF212395A19}">
      <dgm:prSet/>
      <dgm:spPr/>
      <dgm:t>
        <a:bodyPr/>
        <a:lstStyle/>
        <a:p>
          <a:endParaRPr lang="es-AR" sz="2400"/>
        </a:p>
      </dgm:t>
    </dgm:pt>
    <dgm:pt modelId="{42292CC8-159A-4E18-94EF-65A1244CA4D8}">
      <dgm:prSet phldrT="[Texto]" custT="1"/>
      <dgm:spPr/>
      <dgm:t>
        <a:bodyPr/>
        <a:lstStyle/>
        <a:p>
          <a:r>
            <a:rPr lang="es-AR" sz="900" dirty="0" err="1"/>
            <a:t>UNCuyo</a:t>
          </a:r>
          <a:r>
            <a:rPr lang="es-AR" sz="900" dirty="0"/>
            <a:t>- Universidad Nacional de Cuyo (Facultad de Ciencias Agrarias y Facultad de Ciencias Aplicadas a la Industria)</a:t>
          </a:r>
        </a:p>
      </dgm:t>
    </dgm:pt>
    <dgm:pt modelId="{998E6980-8E41-4C97-BA86-56EEED8179F8}" type="parTrans" cxnId="{8E360AF5-7829-4835-873B-5C18529791F7}">
      <dgm:prSet/>
      <dgm:spPr/>
      <dgm:t>
        <a:bodyPr/>
        <a:lstStyle/>
        <a:p>
          <a:endParaRPr lang="es-AR" sz="2400"/>
        </a:p>
      </dgm:t>
    </dgm:pt>
    <dgm:pt modelId="{DA435C1B-1544-4C8B-8041-8FD20A281068}" type="sibTrans" cxnId="{8E360AF5-7829-4835-873B-5C18529791F7}">
      <dgm:prSet/>
      <dgm:spPr/>
      <dgm:t>
        <a:bodyPr/>
        <a:lstStyle/>
        <a:p>
          <a:endParaRPr lang="es-AR" sz="2400"/>
        </a:p>
      </dgm:t>
    </dgm:pt>
    <dgm:pt modelId="{B8DEDA78-8AA4-4BDC-97F4-E5076500DF39}">
      <dgm:prSet phldrT="[Texto]" custT="1"/>
      <dgm:spPr/>
      <dgm:t>
        <a:bodyPr/>
        <a:lstStyle/>
        <a:p>
          <a:pPr algn="ctr"/>
          <a:r>
            <a:rPr lang="es-AR" sz="1800" dirty="0"/>
            <a:t>Instituciones técnicas de apoyo</a:t>
          </a:r>
        </a:p>
      </dgm:t>
    </dgm:pt>
    <dgm:pt modelId="{73DC0970-C568-406A-81F6-ED8AED337EC6}" type="parTrans" cxnId="{87A587D7-1C68-4250-B954-FE8E2FC90B51}">
      <dgm:prSet/>
      <dgm:spPr/>
      <dgm:t>
        <a:bodyPr/>
        <a:lstStyle/>
        <a:p>
          <a:endParaRPr lang="es-AR" sz="2400"/>
        </a:p>
      </dgm:t>
    </dgm:pt>
    <dgm:pt modelId="{F8371081-449C-414D-8F92-C7752793EFD3}" type="sibTrans" cxnId="{87A587D7-1C68-4250-B954-FE8E2FC90B51}">
      <dgm:prSet/>
      <dgm:spPr/>
      <dgm:t>
        <a:bodyPr/>
        <a:lstStyle/>
        <a:p>
          <a:endParaRPr lang="es-AR" sz="2400"/>
        </a:p>
      </dgm:t>
    </dgm:pt>
    <dgm:pt modelId="{CE7922CA-CC1A-481A-832D-1C2B71B2AA19}">
      <dgm:prSet phldrT="[Texto]" custT="1"/>
      <dgm:spPr/>
      <dgm:t>
        <a:bodyPr/>
        <a:lstStyle/>
        <a:p>
          <a:r>
            <a:rPr lang="es-AR" sz="1000" dirty="0"/>
            <a:t>IDR: Instituto de Desarrollo Rural</a:t>
          </a:r>
        </a:p>
      </dgm:t>
    </dgm:pt>
    <dgm:pt modelId="{CB6AA8E4-89EC-4155-9C92-FD77E172D09F}" type="parTrans" cxnId="{68F8038B-49B2-4B95-90F0-EC0DC5A4E275}">
      <dgm:prSet/>
      <dgm:spPr/>
      <dgm:t>
        <a:bodyPr/>
        <a:lstStyle/>
        <a:p>
          <a:endParaRPr lang="es-AR" sz="2400"/>
        </a:p>
      </dgm:t>
    </dgm:pt>
    <dgm:pt modelId="{A76F3C35-75BE-4C3B-ABE2-C422C300A207}" type="sibTrans" cxnId="{68F8038B-49B2-4B95-90F0-EC0DC5A4E275}">
      <dgm:prSet/>
      <dgm:spPr/>
      <dgm:t>
        <a:bodyPr/>
        <a:lstStyle/>
        <a:p>
          <a:endParaRPr lang="es-AR" sz="2400"/>
        </a:p>
      </dgm:t>
    </dgm:pt>
    <dgm:pt modelId="{AA5444C7-D421-4602-BF4B-310B62CA4DB1}">
      <dgm:prSet phldrT="[Texto]" custT="1"/>
      <dgm:spPr/>
      <dgm:t>
        <a:bodyPr/>
        <a:lstStyle/>
        <a:p>
          <a:r>
            <a:rPr lang="es-AR" sz="1000" dirty="0" err="1"/>
            <a:t>ProMendoza</a:t>
          </a:r>
          <a:endParaRPr lang="es-AR" sz="1000" dirty="0"/>
        </a:p>
      </dgm:t>
    </dgm:pt>
    <dgm:pt modelId="{AB617A8C-1667-412B-A59C-C4D227CF419D}" type="parTrans" cxnId="{4FD94E92-E40E-482F-BA5E-559046A1C90D}">
      <dgm:prSet/>
      <dgm:spPr/>
      <dgm:t>
        <a:bodyPr/>
        <a:lstStyle/>
        <a:p>
          <a:endParaRPr lang="es-AR" sz="2400"/>
        </a:p>
      </dgm:t>
    </dgm:pt>
    <dgm:pt modelId="{C8B5D828-39AD-47A8-953A-A9B6A21F10D3}" type="sibTrans" cxnId="{4FD94E92-E40E-482F-BA5E-559046A1C90D}">
      <dgm:prSet/>
      <dgm:spPr/>
      <dgm:t>
        <a:bodyPr/>
        <a:lstStyle/>
        <a:p>
          <a:endParaRPr lang="es-AR" sz="2400"/>
        </a:p>
      </dgm:t>
    </dgm:pt>
    <dgm:pt modelId="{E437FC9B-D692-448A-A9D0-B9DF9BCF4043}">
      <dgm:prSet custT="1"/>
      <dgm:spPr/>
      <dgm:t>
        <a:bodyPr/>
        <a:lstStyle/>
        <a:p>
          <a:r>
            <a:rPr lang="es-AR" sz="900" dirty="0"/>
            <a:t>UTN- Facultad Regional San Rafael</a:t>
          </a:r>
        </a:p>
      </dgm:t>
    </dgm:pt>
    <dgm:pt modelId="{928B7C6A-E92F-4228-AEAA-06B05A47BD98}" type="parTrans" cxnId="{2FB01A3C-4E4F-49C8-AF15-1FB5528C3EE9}">
      <dgm:prSet/>
      <dgm:spPr/>
      <dgm:t>
        <a:bodyPr/>
        <a:lstStyle/>
        <a:p>
          <a:endParaRPr lang="es-AR" sz="2400"/>
        </a:p>
      </dgm:t>
    </dgm:pt>
    <dgm:pt modelId="{2D3CCA03-87CC-4677-9DED-C27DFBD98E6F}" type="sibTrans" cxnId="{2FB01A3C-4E4F-49C8-AF15-1FB5528C3EE9}">
      <dgm:prSet/>
      <dgm:spPr/>
      <dgm:t>
        <a:bodyPr/>
        <a:lstStyle/>
        <a:p>
          <a:endParaRPr lang="es-AR" sz="2400"/>
        </a:p>
      </dgm:t>
    </dgm:pt>
    <dgm:pt modelId="{1A355848-4453-4EA8-BBE7-02583E3E85AB}">
      <dgm:prSet custT="1"/>
      <dgm:spPr/>
      <dgm:t>
        <a:bodyPr/>
        <a:lstStyle/>
        <a:p>
          <a:pPr algn="ctr"/>
          <a:r>
            <a:rPr lang="es-AR" sz="1800" dirty="0"/>
            <a:t>Privados</a:t>
          </a:r>
        </a:p>
      </dgm:t>
    </dgm:pt>
    <dgm:pt modelId="{1CB52CD5-673A-4D53-B493-1FE1A0B98323}" type="parTrans" cxnId="{74CCE3E7-14BF-4F5D-916F-CC2EA2B74F81}">
      <dgm:prSet/>
      <dgm:spPr/>
      <dgm:t>
        <a:bodyPr/>
        <a:lstStyle/>
        <a:p>
          <a:endParaRPr lang="es-AR" sz="2400"/>
        </a:p>
      </dgm:t>
    </dgm:pt>
    <dgm:pt modelId="{622640BD-86FD-44CA-9654-03E5B3A46BFC}" type="sibTrans" cxnId="{74CCE3E7-14BF-4F5D-916F-CC2EA2B74F81}">
      <dgm:prSet/>
      <dgm:spPr/>
      <dgm:t>
        <a:bodyPr/>
        <a:lstStyle/>
        <a:p>
          <a:endParaRPr lang="es-AR" sz="2400"/>
        </a:p>
      </dgm:t>
    </dgm:pt>
    <dgm:pt modelId="{2C329609-577D-4B2A-B188-41CFC8275B6E}">
      <dgm:prSet custT="1"/>
      <dgm:spPr/>
      <dgm:t>
        <a:bodyPr/>
        <a:lstStyle/>
        <a:p>
          <a:r>
            <a:rPr lang="es-AR" sz="1000" dirty="0"/>
            <a:t>AACI: Asociación Argentina de Ciruela Industria</a:t>
          </a:r>
        </a:p>
      </dgm:t>
    </dgm:pt>
    <dgm:pt modelId="{7116214E-88BB-45F0-99FA-CFEBE7737C2A}" type="parTrans" cxnId="{B4897C52-EB52-4170-A29B-C79203B8807B}">
      <dgm:prSet/>
      <dgm:spPr/>
      <dgm:t>
        <a:bodyPr/>
        <a:lstStyle/>
        <a:p>
          <a:endParaRPr lang="es-AR" sz="2400"/>
        </a:p>
      </dgm:t>
    </dgm:pt>
    <dgm:pt modelId="{385D4BEA-4A38-43DA-8A00-54FC2573F083}" type="sibTrans" cxnId="{B4897C52-EB52-4170-A29B-C79203B8807B}">
      <dgm:prSet/>
      <dgm:spPr/>
      <dgm:t>
        <a:bodyPr/>
        <a:lstStyle/>
        <a:p>
          <a:endParaRPr lang="es-AR" sz="2400"/>
        </a:p>
      </dgm:t>
    </dgm:pt>
    <dgm:pt modelId="{A63AC647-7EAB-4B38-B727-51D6E55F2CC0}">
      <dgm:prSet custT="1"/>
      <dgm:spPr/>
      <dgm:t>
        <a:bodyPr/>
        <a:lstStyle/>
        <a:p>
          <a:r>
            <a:rPr lang="es-AR" sz="1000" dirty="0"/>
            <a:t>CECIM: Comité de Exportadores de Ciruela Industria de Mendoza</a:t>
          </a:r>
        </a:p>
      </dgm:t>
    </dgm:pt>
    <dgm:pt modelId="{F1DD6DFC-D939-4585-B4C4-A8F991783B62}" type="parTrans" cxnId="{2570464D-61CB-47EF-BA52-A799FDAF9C04}">
      <dgm:prSet/>
      <dgm:spPr/>
      <dgm:t>
        <a:bodyPr/>
        <a:lstStyle/>
        <a:p>
          <a:endParaRPr lang="es-AR" sz="2400"/>
        </a:p>
      </dgm:t>
    </dgm:pt>
    <dgm:pt modelId="{10C203FE-886A-4C07-83BF-F4D7DC504DCF}" type="sibTrans" cxnId="{2570464D-61CB-47EF-BA52-A799FDAF9C04}">
      <dgm:prSet/>
      <dgm:spPr/>
      <dgm:t>
        <a:bodyPr/>
        <a:lstStyle/>
        <a:p>
          <a:endParaRPr lang="es-AR" sz="2400"/>
        </a:p>
      </dgm:t>
    </dgm:pt>
    <dgm:pt modelId="{A66CB06F-2D0C-4044-9FFF-D32D401C86E6}">
      <dgm:prSet custT="1"/>
      <dgm:spPr/>
      <dgm:t>
        <a:bodyPr/>
        <a:lstStyle/>
        <a:p>
          <a:r>
            <a:rPr lang="es-AR" sz="1000" dirty="0"/>
            <a:t>Federación Agraria</a:t>
          </a:r>
        </a:p>
      </dgm:t>
    </dgm:pt>
    <dgm:pt modelId="{92DBBE1F-810D-4B44-81E2-906A97E7D8CB}" type="parTrans" cxnId="{9E390E9D-F224-4FC2-983D-A6101EBFB5E4}">
      <dgm:prSet/>
      <dgm:spPr/>
      <dgm:t>
        <a:bodyPr/>
        <a:lstStyle/>
        <a:p>
          <a:endParaRPr lang="es-AR" sz="2400"/>
        </a:p>
      </dgm:t>
    </dgm:pt>
    <dgm:pt modelId="{64E5BFE7-ABF1-43AC-8BBB-1AE523341148}" type="sibTrans" cxnId="{9E390E9D-F224-4FC2-983D-A6101EBFB5E4}">
      <dgm:prSet/>
      <dgm:spPr/>
      <dgm:t>
        <a:bodyPr/>
        <a:lstStyle/>
        <a:p>
          <a:endParaRPr lang="es-AR" sz="2400"/>
        </a:p>
      </dgm:t>
    </dgm:pt>
    <dgm:pt modelId="{44506E9E-1804-4E0F-BF8B-1FE38298FCEB}">
      <dgm:prSet custT="1"/>
      <dgm:spPr/>
      <dgm:t>
        <a:bodyPr/>
        <a:lstStyle/>
        <a:p>
          <a:r>
            <a:rPr lang="es-AR" sz="1000" b="0" i="0" u="none" dirty="0"/>
            <a:t>FRUDERPA (</a:t>
          </a:r>
          <a:r>
            <a:rPr lang="es-AR" sz="1000" b="0" i="0" u="none" dirty="0" err="1"/>
            <a:t>Fruticultores</a:t>
          </a:r>
          <a:r>
            <a:rPr lang="es-AR" sz="1000" b="0" i="0" u="none" dirty="0"/>
            <a:t> Asociados de Real del Padre Limitada)</a:t>
          </a:r>
          <a:endParaRPr lang="es-AR" sz="1000" dirty="0"/>
        </a:p>
      </dgm:t>
    </dgm:pt>
    <dgm:pt modelId="{3AC28F79-9D22-445F-9C93-55574508E8EA}" type="parTrans" cxnId="{6BDD3086-8E56-4660-BC15-1ED831BFE243}">
      <dgm:prSet/>
      <dgm:spPr/>
      <dgm:t>
        <a:bodyPr/>
        <a:lstStyle/>
        <a:p>
          <a:endParaRPr lang="es-AR" sz="2400"/>
        </a:p>
      </dgm:t>
    </dgm:pt>
    <dgm:pt modelId="{C6AF65FA-2064-42FC-8A93-FAF872D8AF33}" type="sibTrans" cxnId="{6BDD3086-8E56-4660-BC15-1ED831BFE243}">
      <dgm:prSet/>
      <dgm:spPr/>
      <dgm:t>
        <a:bodyPr/>
        <a:lstStyle/>
        <a:p>
          <a:endParaRPr lang="es-AR" sz="2400"/>
        </a:p>
      </dgm:t>
    </dgm:pt>
    <dgm:pt modelId="{79C294F2-AB8E-47E5-84BA-BB296A007BDF}">
      <dgm:prSet custT="1"/>
      <dgm:spPr/>
      <dgm:t>
        <a:bodyPr/>
        <a:lstStyle/>
        <a:p>
          <a:r>
            <a:rPr lang="es-AR" sz="1000" dirty="0"/>
            <a:t>Cooperativa La Línea Ltda.</a:t>
          </a:r>
        </a:p>
      </dgm:t>
    </dgm:pt>
    <dgm:pt modelId="{03F35380-2EAC-4601-AA22-7EA2BC651309}" type="parTrans" cxnId="{BD617D9A-B827-4AA4-BF9B-A311799D07D3}">
      <dgm:prSet/>
      <dgm:spPr/>
      <dgm:t>
        <a:bodyPr/>
        <a:lstStyle/>
        <a:p>
          <a:endParaRPr lang="es-AR" sz="2400"/>
        </a:p>
      </dgm:t>
    </dgm:pt>
    <dgm:pt modelId="{F2AB72A1-460C-4E4C-A1A1-C9AAD45A4639}" type="sibTrans" cxnId="{BD617D9A-B827-4AA4-BF9B-A311799D07D3}">
      <dgm:prSet/>
      <dgm:spPr/>
      <dgm:t>
        <a:bodyPr/>
        <a:lstStyle/>
        <a:p>
          <a:endParaRPr lang="es-AR" sz="2400"/>
        </a:p>
      </dgm:t>
    </dgm:pt>
    <dgm:pt modelId="{87840E57-9008-4CD4-99BC-F9FECCFA7F20}">
      <dgm:prSet custT="1"/>
      <dgm:spPr/>
      <dgm:t>
        <a:bodyPr/>
        <a:lstStyle/>
        <a:p>
          <a:pPr algn="ctr"/>
          <a:r>
            <a:rPr lang="es-AR" sz="1800" dirty="0"/>
            <a:t>Públicos</a:t>
          </a:r>
        </a:p>
      </dgm:t>
    </dgm:pt>
    <dgm:pt modelId="{88C8DA8C-0A4B-4558-AEF1-81901175071F}" type="parTrans" cxnId="{97F14924-18AE-4F8D-B724-3D2AA1FEBF8E}">
      <dgm:prSet/>
      <dgm:spPr/>
      <dgm:t>
        <a:bodyPr/>
        <a:lstStyle/>
        <a:p>
          <a:endParaRPr lang="es-AR" sz="2400"/>
        </a:p>
      </dgm:t>
    </dgm:pt>
    <dgm:pt modelId="{D38B05C7-1EE4-41E5-9BDF-C4CC57930769}" type="sibTrans" cxnId="{97F14924-18AE-4F8D-B724-3D2AA1FEBF8E}">
      <dgm:prSet/>
      <dgm:spPr/>
      <dgm:t>
        <a:bodyPr/>
        <a:lstStyle/>
        <a:p>
          <a:endParaRPr lang="es-AR" sz="2400"/>
        </a:p>
      </dgm:t>
    </dgm:pt>
    <dgm:pt modelId="{D1693E9A-D3B3-4E9C-9064-6126D1D2964C}">
      <dgm:prSet custT="1"/>
      <dgm:spPr/>
      <dgm:t>
        <a:bodyPr/>
        <a:lstStyle/>
        <a:p>
          <a:r>
            <a:rPr lang="es-AR" sz="1000" dirty="0"/>
            <a:t>Municipio de General Alvear</a:t>
          </a:r>
        </a:p>
      </dgm:t>
    </dgm:pt>
    <dgm:pt modelId="{C53F70DB-FF6B-4D93-A549-FADE4BE5677A}" type="parTrans" cxnId="{FA81603A-B260-4C0B-A767-D7F34259091A}">
      <dgm:prSet/>
      <dgm:spPr/>
      <dgm:t>
        <a:bodyPr/>
        <a:lstStyle/>
        <a:p>
          <a:endParaRPr lang="es-AR" sz="2400"/>
        </a:p>
      </dgm:t>
    </dgm:pt>
    <dgm:pt modelId="{E8025160-200A-4B0B-8973-4CEDD69527A6}" type="sibTrans" cxnId="{FA81603A-B260-4C0B-A767-D7F34259091A}">
      <dgm:prSet/>
      <dgm:spPr/>
      <dgm:t>
        <a:bodyPr/>
        <a:lstStyle/>
        <a:p>
          <a:endParaRPr lang="es-AR" sz="2400"/>
        </a:p>
      </dgm:t>
    </dgm:pt>
    <dgm:pt modelId="{C76A43BF-699E-403D-BBBC-E7E447485EDF}">
      <dgm:prSet custT="1"/>
      <dgm:spPr/>
      <dgm:t>
        <a:bodyPr/>
        <a:lstStyle/>
        <a:p>
          <a:r>
            <a:rPr lang="es-AR" sz="1000" dirty="0"/>
            <a:t>Municipio de San Rafael</a:t>
          </a:r>
        </a:p>
      </dgm:t>
    </dgm:pt>
    <dgm:pt modelId="{6E2F2F32-B50A-46EA-B6DC-2E0BD9197EF9}" type="parTrans" cxnId="{530E776C-F058-43EE-B6FD-06C83CF9B668}">
      <dgm:prSet/>
      <dgm:spPr/>
      <dgm:t>
        <a:bodyPr/>
        <a:lstStyle/>
        <a:p>
          <a:endParaRPr lang="es-AR" sz="2400"/>
        </a:p>
      </dgm:t>
    </dgm:pt>
    <dgm:pt modelId="{AC1F4C44-87FB-4C5F-AE3A-A9AC12D34216}" type="sibTrans" cxnId="{530E776C-F058-43EE-B6FD-06C83CF9B668}">
      <dgm:prSet/>
      <dgm:spPr/>
      <dgm:t>
        <a:bodyPr/>
        <a:lstStyle/>
        <a:p>
          <a:endParaRPr lang="es-AR" sz="2400"/>
        </a:p>
      </dgm:t>
    </dgm:pt>
    <dgm:pt modelId="{3BE6B8F7-3F27-4850-9E5C-9DC65659C00E}">
      <dgm:prSet custT="1"/>
      <dgm:spPr/>
      <dgm:t>
        <a:bodyPr/>
        <a:lstStyle/>
        <a:p>
          <a:r>
            <a:rPr lang="es-AR" sz="1000" dirty="0"/>
            <a:t>Ministerio de Economía, Infraestructura y Energía de Mendoza</a:t>
          </a:r>
        </a:p>
      </dgm:t>
    </dgm:pt>
    <dgm:pt modelId="{E35360E5-73BC-480D-A34C-4CCDBD4629A4}" type="parTrans" cxnId="{53E092CF-0858-4762-B1DF-DEA999F8A1BA}">
      <dgm:prSet/>
      <dgm:spPr/>
      <dgm:t>
        <a:bodyPr/>
        <a:lstStyle/>
        <a:p>
          <a:endParaRPr lang="es-AR" sz="2400"/>
        </a:p>
      </dgm:t>
    </dgm:pt>
    <dgm:pt modelId="{8BE88E28-5558-44AD-8927-24240019C414}" type="sibTrans" cxnId="{53E092CF-0858-4762-B1DF-DEA999F8A1BA}">
      <dgm:prSet/>
      <dgm:spPr/>
      <dgm:t>
        <a:bodyPr/>
        <a:lstStyle/>
        <a:p>
          <a:endParaRPr lang="es-AR" sz="2400"/>
        </a:p>
      </dgm:t>
    </dgm:pt>
    <dgm:pt modelId="{CE80117C-2160-4D20-8FFA-FB2666F5F18F}">
      <dgm:prSet custT="1"/>
      <dgm:spPr/>
      <dgm:t>
        <a:bodyPr/>
        <a:lstStyle/>
        <a:p>
          <a:r>
            <a:rPr lang="es-AR" sz="1000" dirty="0"/>
            <a:t>Ministerio de Agricultura, Ganadería y Pesca de la Nación</a:t>
          </a:r>
        </a:p>
      </dgm:t>
    </dgm:pt>
    <dgm:pt modelId="{FEC50644-8C68-426B-9CB1-0490B5B8EB77}" type="parTrans" cxnId="{4BE143BD-6A27-42B7-8989-215EF1D55C08}">
      <dgm:prSet/>
      <dgm:spPr/>
      <dgm:t>
        <a:bodyPr/>
        <a:lstStyle/>
        <a:p>
          <a:endParaRPr lang="es-AR" sz="2400"/>
        </a:p>
      </dgm:t>
    </dgm:pt>
    <dgm:pt modelId="{8C56AFED-06FE-45EB-B3DC-51A4FD77B8FD}" type="sibTrans" cxnId="{4BE143BD-6A27-42B7-8989-215EF1D55C08}">
      <dgm:prSet/>
      <dgm:spPr/>
      <dgm:t>
        <a:bodyPr/>
        <a:lstStyle/>
        <a:p>
          <a:endParaRPr lang="es-AR" sz="2400"/>
        </a:p>
      </dgm:t>
    </dgm:pt>
    <dgm:pt modelId="{01B783B1-38F8-4DCD-9D6C-5639829B278E}">
      <dgm:prSet custT="1"/>
      <dgm:spPr/>
      <dgm:t>
        <a:bodyPr/>
        <a:lstStyle/>
        <a:p>
          <a:r>
            <a:rPr lang="es-AR" sz="1000" dirty="0"/>
            <a:t>Sociedad Rural de San Rafael</a:t>
          </a:r>
        </a:p>
      </dgm:t>
    </dgm:pt>
    <dgm:pt modelId="{6F11330B-6C8B-4A08-9A79-A9106D3840C5}" type="parTrans" cxnId="{DBFCDE0E-AD66-4040-9F27-AAE73E668B4D}">
      <dgm:prSet/>
      <dgm:spPr/>
      <dgm:t>
        <a:bodyPr/>
        <a:lstStyle/>
        <a:p>
          <a:endParaRPr lang="es-AR"/>
        </a:p>
      </dgm:t>
    </dgm:pt>
    <dgm:pt modelId="{0B4E9DD7-573B-48D9-A260-B8E63D19B5A5}" type="sibTrans" cxnId="{DBFCDE0E-AD66-4040-9F27-AAE73E668B4D}">
      <dgm:prSet/>
      <dgm:spPr/>
      <dgm:t>
        <a:bodyPr/>
        <a:lstStyle/>
        <a:p>
          <a:endParaRPr lang="es-AR"/>
        </a:p>
      </dgm:t>
    </dgm:pt>
    <dgm:pt modelId="{BB24A4B7-E38E-4394-8460-C3C9F09D56F0}">
      <dgm:prSet custT="1"/>
      <dgm:spPr/>
      <dgm:t>
        <a:bodyPr/>
        <a:lstStyle/>
        <a:p>
          <a:r>
            <a:rPr lang="es-AR" sz="1000" b="0" i="0" u="none" dirty="0"/>
            <a:t>Cámara de Comercio, Industria, Agricultura, Ganadería, Vial y Servicios de General Alvear</a:t>
          </a:r>
          <a:endParaRPr lang="es-AR" sz="1000" dirty="0"/>
        </a:p>
      </dgm:t>
    </dgm:pt>
    <dgm:pt modelId="{0974DC7E-ECC8-45D1-9AD3-F4BA1D7B3F38}" type="parTrans" cxnId="{F920848A-815E-45C1-8963-6EAF54834FC0}">
      <dgm:prSet/>
      <dgm:spPr/>
      <dgm:t>
        <a:bodyPr/>
        <a:lstStyle/>
        <a:p>
          <a:endParaRPr lang="es-AR"/>
        </a:p>
      </dgm:t>
    </dgm:pt>
    <dgm:pt modelId="{3461AF2B-C4F4-443D-BA6E-23CDCF6ACF18}" type="sibTrans" cxnId="{F920848A-815E-45C1-8963-6EAF54834FC0}">
      <dgm:prSet/>
      <dgm:spPr/>
      <dgm:t>
        <a:bodyPr/>
        <a:lstStyle/>
        <a:p>
          <a:endParaRPr lang="es-AR"/>
        </a:p>
      </dgm:t>
    </dgm:pt>
    <dgm:pt modelId="{78FA716A-4E24-4FBB-96AE-87BDCD171B75}">
      <dgm:prSet custT="1"/>
      <dgm:spPr/>
      <dgm:t>
        <a:bodyPr/>
        <a:lstStyle/>
        <a:p>
          <a:r>
            <a:rPr lang="es-AR" sz="1000" b="0" i="0" u="none" dirty="0"/>
            <a:t>Cámara de Comercio de Comercio, Industria y Agropecuaria de San Rafael</a:t>
          </a:r>
          <a:endParaRPr lang="es-AR" sz="1000" dirty="0"/>
        </a:p>
      </dgm:t>
    </dgm:pt>
    <dgm:pt modelId="{11CDDFBF-2F66-4C48-A07E-D3B181E7C102}" type="parTrans" cxnId="{E7496F06-D223-4B42-BFD1-38A7B8F84364}">
      <dgm:prSet/>
      <dgm:spPr/>
      <dgm:t>
        <a:bodyPr/>
        <a:lstStyle/>
        <a:p>
          <a:endParaRPr lang="es-AR"/>
        </a:p>
      </dgm:t>
    </dgm:pt>
    <dgm:pt modelId="{575E8AA1-4933-432A-9BCE-A35E9457AFDD}" type="sibTrans" cxnId="{E7496F06-D223-4B42-BFD1-38A7B8F84364}">
      <dgm:prSet/>
      <dgm:spPr/>
      <dgm:t>
        <a:bodyPr/>
        <a:lstStyle/>
        <a:p>
          <a:endParaRPr lang="es-AR"/>
        </a:p>
      </dgm:t>
    </dgm:pt>
    <dgm:pt modelId="{098726E2-A26F-403E-A599-4CAB07C6C1F1}">
      <dgm:prSet custT="1"/>
      <dgm:spPr/>
      <dgm:t>
        <a:bodyPr/>
        <a:lstStyle/>
        <a:p>
          <a:r>
            <a:rPr lang="es-AR" sz="1000" dirty="0" err="1"/>
            <a:t>SsAFyDT</a:t>
          </a:r>
          <a:endParaRPr lang="es-AR" sz="1000" dirty="0"/>
        </a:p>
      </dgm:t>
    </dgm:pt>
    <dgm:pt modelId="{CBE6DAD9-81DA-4CFC-9299-508992D390E9}" type="parTrans" cxnId="{CAF91172-AF27-4A5B-A309-44A6FC3C8347}">
      <dgm:prSet/>
      <dgm:spPr/>
      <dgm:t>
        <a:bodyPr/>
        <a:lstStyle/>
        <a:p>
          <a:endParaRPr lang="es-AR"/>
        </a:p>
      </dgm:t>
    </dgm:pt>
    <dgm:pt modelId="{FDAB68FE-87F0-4559-B4FB-26A5DF95032C}" type="sibTrans" cxnId="{CAF91172-AF27-4A5B-A309-44A6FC3C8347}">
      <dgm:prSet/>
      <dgm:spPr/>
      <dgm:t>
        <a:bodyPr/>
        <a:lstStyle/>
        <a:p>
          <a:endParaRPr lang="es-AR"/>
        </a:p>
      </dgm:t>
    </dgm:pt>
    <dgm:pt modelId="{26FD0D0F-F6B4-4B75-AC98-6DE4F158250D}">
      <dgm:prSet custT="1"/>
      <dgm:spPr/>
      <dgm:t>
        <a:bodyPr/>
        <a:lstStyle/>
        <a:p>
          <a:r>
            <a:rPr lang="es-AR" sz="1000" dirty="0"/>
            <a:t>Dirección de Agricultura y Contingencias Climáticas</a:t>
          </a:r>
        </a:p>
      </dgm:t>
    </dgm:pt>
    <dgm:pt modelId="{F33373CC-80EF-4E4D-9CF4-9945F31DF615}" type="parTrans" cxnId="{ACC90968-CED1-4422-AB05-D45749CA2192}">
      <dgm:prSet/>
      <dgm:spPr/>
      <dgm:t>
        <a:bodyPr/>
        <a:lstStyle/>
        <a:p>
          <a:endParaRPr lang="es-AR"/>
        </a:p>
      </dgm:t>
    </dgm:pt>
    <dgm:pt modelId="{3F02D2D8-4D83-4AB9-8245-27FA197CFE08}" type="sibTrans" cxnId="{ACC90968-CED1-4422-AB05-D45749CA2192}">
      <dgm:prSet/>
      <dgm:spPr/>
      <dgm:t>
        <a:bodyPr/>
        <a:lstStyle/>
        <a:p>
          <a:endParaRPr lang="es-AR"/>
        </a:p>
      </dgm:t>
    </dgm:pt>
    <dgm:pt modelId="{576864CF-C7D6-49B8-BFED-DF337927E6D4}">
      <dgm:prSet custT="1"/>
      <dgm:spPr/>
      <dgm:t>
        <a:bodyPr/>
        <a:lstStyle/>
        <a:p>
          <a:r>
            <a:rPr lang="es-AR" sz="1000" dirty="0"/>
            <a:t>SENASA</a:t>
          </a:r>
        </a:p>
      </dgm:t>
    </dgm:pt>
    <dgm:pt modelId="{B876AFE7-6C75-43C4-ACA7-234721AD5E15}" type="parTrans" cxnId="{F2E105D5-0C2F-46A5-A180-D3F8E718C2C7}">
      <dgm:prSet/>
      <dgm:spPr/>
      <dgm:t>
        <a:bodyPr/>
        <a:lstStyle/>
        <a:p>
          <a:endParaRPr lang="es-AR"/>
        </a:p>
      </dgm:t>
    </dgm:pt>
    <dgm:pt modelId="{17A0DF88-2A39-4998-B24F-A8C387CCADE9}" type="sibTrans" cxnId="{F2E105D5-0C2F-46A5-A180-D3F8E718C2C7}">
      <dgm:prSet/>
      <dgm:spPr/>
      <dgm:t>
        <a:bodyPr/>
        <a:lstStyle/>
        <a:p>
          <a:endParaRPr lang="es-AR"/>
        </a:p>
      </dgm:t>
    </dgm:pt>
    <dgm:pt modelId="{B0A0D03D-D535-49FC-AE82-614CCB5E3DD4}">
      <dgm:prSet custT="1"/>
      <dgm:spPr/>
      <dgm:t>
        <a:bodyPr/>
        <a:lstStyle/>
        <a:p>
          <a:r>
            <a:rPr lang="es-AR" sz="1000" dirty="0"/>
            <a:t>Dirección General de Irrigación</a:t>
          </a:r>
        </a:p>
      </dgm:t>
    </dgm:pt>
    <dgm:pt modelId="{19AD2C81-8034-4862-B77A-3F151BE47D83}" type="parTrans" cxnId="{0618F03F-80ED-4230-A532-5C3931356B5A}">
      <dgm:prSet/>
      <dgm:spPr/>
      <dgm:t>
        <a:bodyPr/>
        <a:lstStyle/>
        <a:p>
          <a:endParaRPr lang="es-AR"/>
        </a:p>
      </dgm:t>
    </dgm:pt>
    <dgm:pt modelId="{1D0B3D6C-A1EF-43C5-8437-51F877A186D4}" type="sibTrans" cxnId="{0618F03F-80ED-4230-A532-5C3931356B5A}">
      <dgm:prSet/>
      <dgm:spPr/>
      <dgm:t>
        <a:bodyPr/>
        <a:lstStyle/>
        <a:p>
          <a:endParaRPr lang="es-AR"/>
        </a:p>
      </dgm:t>
    </dgm:pt>
    <dgm:pt modelId="{12AC1115-24E4-450E-84BC-1958DC18078B}" type="pres">
      <dgm:prSet presAssocID="{8E3168E7-3185-4FCB-B218-86AED09A3B6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ZA"/>
        </a:p>
      </dgm:t>
    </dgm:pt>
    <dgm:pt modelId="{D66D5906-0FD2-4210-8EFB-E119E2D3B1A4}" type="pres">
      <dgm:prSet presAssocID="{4DC7B8F5-80CC-42BF-886B-73E557C893F9}" presName="root" presStyleCnt="0">
        <dgm:presLayoutVars>
          <dgm:chMax/>
          <dgm:chPref/>
        </dgm:presLayoutVars>
      </dgm:prSet>
      <dgm:spPr/>
    </dgm:pt>
    <dgm:pt modelId="{E7D03A8F-9038-400A-BDAA-B86392BFCECD}" type="pres">
      <dgm:prSet presAssocID="{4DC7B8F5-80CC-42BF-886B-73E557C893F9}" presName="rootComposite" presStyleCnt="0">
        <dgm:presLayoutVars/>
      </dgm:prSet>
      <dgm:spPr/>
    </dgm:pt>
    <dgm:pt modelId="{E7F36111-A5B9-48A2-8314-303B48767021}" type="pres">
      <dgm:prSet presAssocID="{4DC7B8F5-80CC-42BF-886B-73E557C893F9}" presName="ParentAccent" presStyleLbl="alignNode1" presStyleIdx="0" presStyleCnt="4"/>
      <dgm:spPr/>
    </dgm:pt>
    <dgm:pt modelId="{9DECDDC4-A75C-4E4C-9661-43E1B4B276D0}" type="pres">
      <dgm:prSet presAssocID="{4DC7B8F5-80CC-42BF-886B-73E557C893F9}" presName="ParentSmallAccent" presStyleLbl="fgAcc1" presStyleIdx="0" presStyleCnt="4"/>
      <dgm:spPr/>
    </dgm:pt>
    <dgm:pt modelId="{8D83293F-6DC1-4386-8CF2-C15B6F9D0B6B}" type="pres">
      <dgm:prSet presAssocID="{4DC7B8F5-80CC-42BF-886B-73E557C893F9}" presName="Parent" presStyleLbl="revTx" presStyleIdx="0" presStyleCnt="2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0F755B9-C08E-4F83-8EDA-32311377ADC8}" type="pres">
      <dgm:prSet presAssocID="{4DC7B8F5-80CC-42BF-886B-73E557C893F9}" presName="childShape" presStyleCnt="0">
        <dgm:presLayoutVars>
          <dgm:chMax val="0"/>
          <dgm:chPref val="0"/>
        </dgm:presLayoutVars>
      </dgm:prSet>
      <dgm:spPr/>
    </dgm:pt>
    <dgm:pt modelId="{825F7C2E-C5ED-4199-94A6-19DEE97818F2}" type="pres">
      <dgm:prSet presAssocID="{66F27032-F1F8-4308-B28B-E88F9D0177C0}" presName="childComposite" presStyleCnt="0">
        <dgm:presLayoutVars>
          <dgm:chMax val="0"/>
          <dgm:chPref val="0"/>
        </dgm:presLayoutVars>
      </dgm:prSet>
      <dgm:spPr/>
    </dgm:pt>
    <dgm:pt modelId="{1624C872-7425-43C9-A9BF-5DF905FF0BE4}" type="pres">
      <dgm:prSet presAssocID="{66F27032-F1F8-4308-B28B-E88F9D0177C0}" presName="ChildAccent" presStyleLbl="solidFgAcc1" presStyleIdx="0" presStyleCnt="22"/>
      <dgm:spPr/>
    </dgm:pt>
    <dgm:pt modelId="{7A1B2946-5F55-458D-9FFA-7D04D74A4C55}" type="pres">
      <dgm:prSet presAssocID="{66F27032-F1F8-4308-B28B-E88F9D0177C0}" presName="Child" presStyleLbl="revTx" presStyleIdx="1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A65BF0C-9574-4978-819B-28C61E421D17}" type="pres">
      <dgm:prSet presAssocID="{01485D22-0273-4EEE-91B6-0930E96A2BE7}" presName="childComposite" presStyleCnt="0">
        <dgm:presLayoutVars>
          <dgm:chMax val="0"/>
          <dgm:chPref val="0"/>
        </dgm:presLayoutVars>
      </dgm:prSet>
      <dgm:spPr/>
    </dgm:pt>
    <dgm:pt modelId="{7EF7FAA3-9C23-4CEC-89DA-A65B55762B94}" type="pres">
      <dgm:prSet presAssocID="{01485D22-0273-4EEE-91B6-0930E96A2BE7}" presName="ChildAccent" presStyleLbl="solidFgAcc1" presStyleIdx="1" presStyleCnt="22"/>
      <dgm:spPr/>
    </dgm:pt>
    <dgm:pt modelId="{3B1903BA-830B-41C5-B4FE-0B74835BE9EC}" type="pres">
      <dgm:prSet presAssocID="{01485D22-0273-4EEE-91B6-0930E96A2BE7}" presName="Child" presStyleLbl="revTx" presStyleIdx="2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A055819-A5AE-43F7-9655-6CCF1B1EAE8E}" type="pres">
      <dgm:prSet presAssocID="{42292CC8-159A-4E18-94EF-65A1244CA4D8}" presName="childComposite" presStyleCnt="0">
        <dgm:presLayoutVars>
          <dgm:chMax val="0"/>
          <dgm:chPref val="0"/>
        </dgm:presLayoutVars>
      </dgm:prSet>
      <dgm:spPr/>
    </dgm:pt>
    <dgm:pt modelId="{EFF62E30-D83B-48D7-9003-D404860A43A5}" type="pres">
      <dgm:prSet presAssocID="{42292CC8-159A-4E18-94EF-65A1244CA4D8}" presName="ChildAccent" presStyleLbl="solidFgAcc1" presStyleIdx="2" presStyleCnt="22"/>
      <dgm:spPr/>
    </dgm:pt>
    <dgm:pt modelId="{7578DB4D-3E69-451A-86F0-C6C132ABC3EE}" type="pres">
      <dgm:prSet presAssocID="{42292CC8-159A-4E18-94EF-65A1244CA4D8}" presName="Child" presStyleLbl="revTx" presStyleIdx="3" presStyleCnt="26" custLinFactNeighborY="16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ABD478-666E-4B9B-B4D0-F2F83CA4CFCE}" type="pres">
      <dgm:prSet presAssocID="{E437FC9B-D692-448A-A9D0-B9DF9BCF4043}" presName="childComposite" presStyleCnt="0">
        <dgm:presLayoutVars>
          <dgm:chMax val="0"/>
          <dgm:chPref val="0"/>
        </dgm:presLayoutVars>
      </dgm:prSet>
      <dgm:spPr/>
    </dgm:pt>
    <dgm:pt modelId="{17235A8C-C4B1-4C50-9189-79E02AAB2876}" type="pres">
      <dgm:prSet presAssocID="{E437FC9B-D692-448A-A9D0-B9DF9BCF4043}" presName="ChildAccent" presStyleLbl="solidFgAcc1" presStyleIdx="3" presStyleCnt="22" custLinFactNeighborY="63097"/>
      <dgm:spPr/>
    </dgm:pt>
    <dgm:pt modelId="{9AE6E27D-38FC-4D82-BEA3-C2C6BDDFDE58}" type="pres">
      <dgm:prSet presAssocID="{E437FC9B-D692-448A-A9D0-B9DF9BCF4043}" presName="Child" presStyleLbl="revTx" presStyleIdx="4" presStyleCnt="26" custLinFactNeighborY="357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323F2D9-48EA-4642-891C-E655FF30BA61}" type="pres">
      <dgm:prSet presAssocID="{B8DEDA78-8AA4-4BDC-97F4-E5076500DF39}" presName="root" presStyleCnt="0">
        <dgm:presLayoutVars>
          <dgm:chMax/>
          <dgm:chPref/>
        </dgm:presLayoutVars>
      </dgm:prSet>
      <dgm:spPr/>
    </dgm:pt>
    <dgm:pt modelId="{B534B17A-C98F-4DBF-8AA7-9D4F1E515D04}" type="pres">
      <dgm:prSet presAssocID="{B8DEDA78-8AA4-4BDC-97F4-E5076500DF39}" presName="rootComposite" presStyleCnt="0">
        <dgm:presLayoutVars/>
      </dgm:prSet>
      <dgm:spPr/>
    </dgm:pt>
    <dgm:pt modelId="{85FAEF87-D878-4276-8D3D-A1E2A327BC3E}" type="pres">
      <dgm:prSet presAssocID="{B8DEDA78-8AA4-4BDC-97F4-E5076500DF39}" presName="ParentAccent" presStyleLbl="alignNode1" presStyleIdx="1" presStyleCnt="4"/>
      <dgm:spPr/>
    </dgm:pt>
    <dgm:pt modelId="{110D8B10-AD57-40D6-A421-2B845BFF108E}" type="pres">
      <dgm:prSet presAssocID="{B8DEDA78-8AA4-4BDC-97F4-E5076500DF39}" presName="ParentSmallAccent" presStyleLbl="fgAcc1" presStyleIdx="1" presStyleCnt="4"/>
      <dgm:spPr/>
    </dgm:pt>
    <dgm:pt modelId="{E0CB4A4A-A7A5-46D1-9718-78CCFBCCB7CF}" type="pres">
      <dgm:prSet presAssocID="{B8DEDA78-8AA4-4BDC-97F4-E5076500DF39}" presName="Parent" presStyleLbl="revTx" presStyleIdx="5" presStyleCnt="2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B3EAFEC-ACEF-40BA-8A17-9DC7487AB2D7}" type="pres">
      <dgm:prSet presAssocID="{B8DEDA78-8AA4-4BDC-97F4-E5076500DF39}" presName="childShape" presStyleCnt="0">
        <dgm:presLayoutVars>
          <dgm:chMax val="0"/>
          <dgm:chPref val="0"/>
        </dgm:presLayoutVars>
      </dgm:prSet>
      <dgm:spPr/>
    </dgm:pt>
    <dgm:pt modelId="{82225BDF-2D21-4F76-A1C9-836FBAAD53E3}" type="pres">
      <dgm:prSet presAssocID="{CE7922CA-CC1A-481A-832D-1C2B71B2AA19}" presName="childComposite" presStyleCnt="0">
        <dgm:presLayoutVars>
          <dgm:chMax val="0"/>
          <dgm:chPref val="0"/>
        </dgm:presLayoutVars>
      </dgm:prSet>
      <dgm:spPr/>
    </dgm:pt>
    <dgm:pt modelId="{A662886E-F032-42E5-9FA0-BF90AD4FF71F}" type="pres">
      <dgm:prSet presAssocID="{CE7922CA-CC1A-481A-832D-1C2B71B2AA19}" presName="ChildAccent" presStyleLbl="solidFgAcc1" presStyleIdx="4" presStyleCnt="22"/>
      <dgm:spPr/>
    </dgm:pt>
    <dgm:pt modelId="{E1C4302E-E975-44D5-BA88-515A7E09A564}" type="pres">
      <dgm:prSet presAssocID="{CE7922CA-CC1A-481A-832D-1C2B71B2AA19}" presName="Child" presStyleLbl="revTx" presStyleIdx="6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0A9284F-A19C-46BB-A723-D37311EFDBEB}" type="pres">
      <dgm:prSet presAssocID="{AA5444C7-D421-4602-BF4B-310B62CA4DB1}" presName="childComposite" presStyleCnt="0">
        <dgm:presLayoutVars>
          <dgm:chMax val="0"/>
          <dgm:chPref val="0"/>
        </dgm:presLayoutVars>
      </dgm:prSet>
      <dgm:spPr/>
    </dgm:pt>
    <dgm:pt modelId="{77D96AB9-82CE-4A5D-9557-F4BF2BB700F1}" type="pres">
      <dgm:prSet presAssocID="{AA5444C7-D421-4602-BF4B-310B62CA4DB1}" presName="ChildAccent" presStyleLbl="solidFgAcc1" presStyleIdx="5" presStyleCnt="22"/>
      <dgm:spPr/>
    </dgm:pt>
    <dgm:pt modelId="{36DB68C3-D9A6-4022-88DA-00CF9387CDAA}" type="pres">
      <dgm:prSet presAssocID="{AA5444C7-D421-4602-BF4B-310B62CA4DB1}" presName="Child" presStyleLbl="revTx" presStyleIdx="7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FBF4919-B053-46DF-B61C-C11F35A9B1C1}" type="pres">
      <dgm:prSet presAssocID="{1A355848-4453-4EA8-BBE7-02583E3E85AB}" presName="root" presStyleCnt="0">
        <dgm:presLayoutVars>
          <dgm:chMax/>
          <dgm:chPref/>
        </dgm:presLayoutVars>
      </dgm:prSet>
      <dgm:spPr/>
    </dgm:pt>
    <dgm:pt modelId="{4815CBBD-941B-4B17-A2DC-F4DBE8267D8E}" type="pres">
      <dgm:prSet presAssocID="{1A355848-4453-4EA8-BBE7-02583E3E85AB}" presName="rootComposite" presStyleCnt="0">
        <dgm:presLayoutVars/>
      </dgm:prSet>
      <dgm:spPr/>
    </dgm:pt>
    <dgm:pt modelId="{0BA922F9-1DD2-477A-B5B7-9160DC21DEA9}" type="pres">
      <dgm:prSet presAssocID="{1A355848-4453-4EA8-BBE7-02583E3E85AB}" presName="ParentAccent" presStyleLbl="alignNode1" presStyleIdx="2" presStyleCnt="4"/>
      <dgm:spPr/>
    </dgm:pt>
    <dgm:pt modelId="{69BBBE6F-7A59-4CBB-A2E7-82BF027D4D0E}" type="pres">
      <dgm:prSet presAssocID="{1A355848-4453-4EA8-BBE7-02583E3E85AB}" presName="ParentSmallAccent" presStyleLbl="fgAcc1" presStyleIdx="2" presStyleCnt="4"/>
      <dgm:spPr/>
    </dgm:pt>
    <dgm:pt modelId="{B14F1D08-282F-4C93-9DB9-FA9C18DEB283}" type="pres">
      <dgm:prSet presAssocID="{1A355848-4453-4EA8-BBE7-02583E3E85AB}" presName="Parent" presStyleLbl="revTx" presStyleIdx="8" presStyleCnt="2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6031DAC-765A-446A-BC1B-353800AA5E9E}" type="pres">
      <dgm:prSet presAssocID="{1A355848-4453-4EA8-BBE7-02583E3E85AB}" presName="childShape" presStyleCnt="0">
        <dgm:presLayoutVars>
          <dgm:chMax val="0"/>
          <dgm:chPref val="0"/>
        </dgm:presLayoutVars>
      </dgm:prSet>
      <dgm:spPr/>
    </dgm:pt>
    <dgm:pt modelId="{C7A63579-E15C-4988-8014-44AFE9FB7045}" type="pres">
      <dgm:prSet presAssocID="{2C329609-577D-4B2A-B188-41CFC8275B6E}" presName="childComposite" presStyleCnt="0">
        <dgm:presLayoutVars>
          <dgm:chMax val="0"/>
          <dgm:chPref val="0"/>
        </dgm:presLayoutVars>
      </dgm:prSet>
      <dgm:spPr/>
    </dgm:pt>
    <dgm:pt modelId="{236E266D-D13A-47D0-8F88-0F52B880C14A}" type="pres">
      <dgm:prSet presAssocID="{2C329609-577D-4B2A-B188-41CFC8275B6E}" presName="ChildAccent" presStyleLbl="solidFgAcc1" presStyleIdx="6" presStyleCnt="22"/>
      <dgm:spPr/>
    </dgm:pt>
    <dgm:pt modelId="{24287C7B-876A-4079-8242-6A8507A3EB1C}" type="pres">
      <dgm:prSet presAssocID="{2C329609-577D-4B2A-B188-41CFC8275B6E}" presName="Child" presStyleLbl="revTx" presStyleIdx="9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AC2A0AC-A758-4315-9044-4F5A93BC0595}" type="pres">
      <dgm:prSet presAssocID="{A63AC647-7EAB-4B38-B727-51D6E55F2CC0}" presName="childComposite" presStyleCnt="0">
        <dgm:presLayoutVars>
          <dgm:chMax val="0"/>
          <dgm:chPref val="0"/>
        </dgm:presLayoutVars>
      </dgm:prSet>
      <dgm:spPr/>
    </dgm:pt>
    <dgm:pt modelId="{38DAD260-54ED-431F-BA4C-3B7D689743E9}" type="pres">
      <dgm:prSet presAssocID="{A63AC647-7EAB-4B38-B727-51D6E55F2CC0}" presName="ChildAccent" presStyleLbl="solidFgAcc1" presStyleIdx="7" presStyleCnt="22"/>
      <dgm:spPr/>
    </dgm:pt>
    <dgm:pt modelId="{339E128D-954A-4248-94BA-35402620A613}" type="pres">
      <dgm:prSet presAssocID="{A63AC647-7EAB-4B38-B727-51D6E55F2CC0}" presName="Child" presStyleLbl="revTx" presStyleIdx="10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D4AB29C-0D8D-4142-BF15-E3CDA57BFD59}" type="pres">
      <dgm:prSet presAssocID="{A66CB06F-2D0C-4044-9FFF-D32D401C86E6}" presName="childComposite" presStyleCnt="0">
        <dgm:presLayoutVars>
          <dgm:chMax val="0"/>
          <dgm:chPref val="0"/>
        </dgm:presLayoutVars>
      </dgm:prSet>
      <dgm:spPr/>
    </dgm:pt>
    <dgm:pt modelId="{0A07CFC9-0BFC-40D0-8EC9-E4725E1F850E}" type="pres">
      <dgm:prSet presAssocID="{A66CB06F-2D0C-4044-9FFF-D32D401C86E6}" presName="ChildAccent" presStyleLbl="solidFgAcc1" presStyleIdx="8" presStyleCnt="22"/>
      <dgm:spPr/>
    </dgm:pt>
    <dgm:pt modelId="{C027E834-7A1A-4BCE-AFBB-B0BFF076C370}" type="pres">
      <dgm:prSet presAssocID="{A66CB06F-2D0C-4044-9FFF-D32D401C86E6}" presName="Child" presStyleLbl="revTx" presStyleIdx="11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43A4B5B-67BF-405D-8853-D30F97A83AC6}" type="pres">
      <dgm:prSet presAssocID="{44506E9E-1804-4E0F-BF8B-1FE38298FCEB}" presName="childComposite" presStyleCnt="0">
        <dgm:presLayoutVars>
          <dgm:chMax val="0"/>
          <dgm:chPref val="0"/>
        </dgm:presLayoutVars>
      </dgm:prSet>
      <dgm:spPr/>
    </dgm:pt>
    <dgm:pt modelId="{7C439771-2F54-4638-B9AA-DD6DE7A68B9B}" type="pres">
      <dgm:prSet presAssocID="{44506E9E-1804-4E0F-BF8B-1FE38298FCEB}" presName="ChildAccent" presStyleLbl="solidFgAcc1" presStyleIdx="9" presStyleCnt="22"/>
      <dgm:spPr/>
    </dgm:pt>
    <dgm:pt modelId="{A9A4D9B1-2B9F-4141-AEAF-D679AC4BCC47}" type="pres">
      <dgm:prSet presAssocID="{44506E9E-1804-4E0F-BF8B-1FE38298FCEB}" presName="Child" presStyleLbl="revTx" presStyleIdx="12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29E9204-576C-4416-85E0-0A72F3B56245}" type="pres">
      <dgm:prSet presAssocID="{01B783B1-38F8-4DCD-9D6C-5639829B278E}" presName="childComposite" presStyleCnt="0">
        <dgm:presLayoutVars>
          <dgm:chMax val="0"/>
          <dgm:chPref val="0"/>
        </dgm:presLayoutVars>
      </dgm:prSet>
      <dgm:spPr/>
    </dgm:pt>
    <dgm:pt modelId="{7BA1E75F-FDF6-46EB-9C8B-AD4F370ED106}" type="pres">
      <dgm:prSet presAssocID="{01B783B1-38F8-4DCD-9D6C-5639829B278E}" presName="ChildAccent" presStyleLbl="solidFgAcc1" presStyleIdx="10" presStyleCnt="22"/>
      <dgm:spPr/>
    </dgm:pt>
    <dgm:pt modelId="{EC40FDEE-1617-43E1-9944-EA11948CD33F}" type="pres">
      <dgm:prSet presAssocID="{01B783B1-38F8-4DCD-9D6C-5639829B278E}" presName="Child" presStyleLbl="revTx" presStyleIdx="13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7E8A40F-5F54-4A91-BD0A-12ADBC9A796A}" type="pres">
      <dgm:prSet presAssocID="{79C294F2-AB8E-47E5-84BA-BB296A007BDF}" presName="childComposite" presStyleCnt="0">
        <dgm:presLayoutVars>
          <dgm:chMax val="0"/>
          <dgm:chPref val="0"/>
        </dgm:presLayoutVars>
      </dgm:prSet>
      <dgm:spPr/>
    </dgm:pt>
    <dgm:pt modelId="{B6D8CF0B-3687-4DBE-AC52-6DADA7023908}" type="pres">
      <dgm:prSet presAssocID="{79C294F2-AB8E-47E5-84BA-BB296A007BDF}" presName="ChildAccent" presStyleLbl="solidFgAcc1" presStyleIdx="11" presStyleCnt="22"/>
      <dgm:spPr/>
    </dgm:pt>
    <dgm:pt modelId="{7FACA222-8C9D-4406-93AD-51D5A9F06222}" type="pres">
      <dgm:prSet presAssocID="{79C294F2-AB8E-47E5-84BA-BB296A007BDF}" presName="Child" presStyleLbl="revTx" presStyleIdx="14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D530A3C-94ED-4D71-8B0D-CB871D567D43}" type="pres">
      <dgm:prSet presAssocID="{BB24A4B7-E38E-4394-8460-C3C9F09D56F0}" presName="childComposite" presStyleCnt="0">
        <dgm:presLayoutVars>
          <dgm:chMax val="0"/>
          <dgm:chPref val="0"/>
        </dgm:presLayoutVars>
      </dgm:prSet>
      <dgm:spPr/>
    </dgm:pt>
    <dgm:pt modelId="{6DF77AAD-0219-4799-9CAE-7823421773C5}" type="pres">
      <dgm:prSet presAssocID="{BB24A4B7-E38E-4394-8460-C3C9F09D56F0}" presName="ChildAccent" presStyleLbl="solidFgAcc1" presStyleIdx="12" presStyleCnt="22"/>
      <dgm:spPr/>
    </dgm:pt>
    <dgm:pt modelId="{827EFC4B-0A81-415A-BE02-51E8B88DC412}" type="pres">
      <dgm:prSet presAssocID="{BB24A4B7-E38E-4394-8460-C3C9F09D56F0}" presName="Child" presStyleLbl="revTx" presStyleIdx="15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6D1756F-17CB-473B-A497-64986A5188D1}" type="pres">
      <dgm:prSet presAssocID="{78FA716A-4E24-4FBB-96AE-87BDCD171B75}" presName="childComposite" presStyleCnt="0">
        <dgm:presLayoutVars>
          <dgm:chMax val="0"/>
          <dgm:chPref val="0"/>
        </dgm:presLayoutVars>
      </dgm:prSet>
      <dgm:spPr/>
    </dgm:pt>
    <dgm:pt modelId="{FC74558D-9876-4504-AB4C-9CB31AE15FC7}" type="pres">
      <dgm:prSet presAssocID="{78FA716A-4E24-4FBB-96AE-87BDCD171B75}" presName="ChildAccent" presStyleLbl="solidFgAcc1" presStyleIdx="13" presStyleCnt="22" custLinFactY="4100" custLinFactNeighborX="12304" custLinFactNeighborY="100000"/>
      <dgm:spPr/>
    </dgm:pt>
    <dgm:pt modelId="{0561D2A3-656F-480E-A446-28B63C0463B6}" type="pres">
      <dgm:prSet presAssocID="{78FA716A-4E24-4FBB-96AE-87BDCD171B75}" presName="Child" presStyleLbl="revTx" presStyleIdx="16" presStyleCnt="26" custLinFactNeighborX="765" custLinFactNeighborY="53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AD8FC00-4FE8-4DBE-AE9F-F67A14B608CF}" type="pres">
      <dgm:prSet presAssocID="{87840E57-9008-4CD4-99BC-F9FECCFA7F20}" presName="root" presStyleCnt="0">
        <dgm:presLayoutVars>
          <dgm:chMax/>
          <dgm:chPref/>
        </dgm:presLayoutVars>
      </dgm:prSet>
      <dgm:spPr/>
    </dgm:pt>
    <dgm:pt modelId="{7ECD7739-12DA-4D03-B292-B0DB25047A71}" type="pres">
      <dgm:prSet presAssocID="{87840E57-9008-4CD4-99BC-F9FECCFA7F20}" presName="rootComposite" presStyleCnt="0">
        <dgm:presLayoutVars/>
      </dgm:prSet>
      <dgm:spPr/>
    </dgm:pt>
    <dgm:pt modelId="{207B8211-D862-4629-996D-E76906A4F4D3}" type="pres">
      <dgm:prSet presAssocID="{87840E57-9008-4CD4-99BC-F9FECCFA7F20}" presName="ParentAccent" presStyleLbl="alignNode1" presStyleIdx="3" presStyleCnt="4"/>
      <dgm:spPr/>
    </dgm:pt>
    <dgm:pt modelId="{A6A96FC8-87D5-4197-9175-EBD323557F4E}" type="pres">
      <dgm:prSet presAssocID="{87840E57-9008-4CD4-99BC-F9FECCFA7F20}" presName="ParentSmallAccent" presStyleLbl="fgAcc1" presStyleIdx="3" presStyleCnt="4"/>
      <dgm:spPr/>
    </dgm:pt>
    <dgm:pt modelId="{217151D8-4C4B-434C-8B6C-2D34F4500103}" type="pres">
      <dgm:prSet presAssocID="{87840E57-9008-4CD4-99BC-F9FECCFA7F20}" presName="Parent" presStyleLbl="revTx" presStyleIdx="17" presStyleCnt="2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0D8F353-F3F0-4006-B0D6-9C7D9536D235}" type="pres">
      <dgm:prSet presAssocID="{87840E57-9008-4CD4-99BC-F9FECCFA7F20}" presName="childShape" presStyleCnt="0">
        <dgm:presLayoutVars>
          <dgm:chMax val="0"/>
          <dgm:chPref val="0"/>
        </dgm:presLayoutVars>
      </dgm:prSet>
      <dgm:spPr/>
    </dgm:pt>
    <dgm:pt modelId="{B44541FC-6403-41D8-A78F-43EBC88FB624}" type="pres">
      <dgm:prSet presAssocID="{D1693E9A-D3B3-4E9C-9064-6126D1D2964C}" presName="childComposite" presStyleCnt="0">
        <dgm:presLayoutVars>
          <dgm:chMax val="0"/>
          <dgm:chPref val="0"/>
        </dgm:presLayoutVars>
      </dgm:prSet>
      <dgm:spPr/>
    </dgm:pt>
    <dgm:pt modelId="{E526C409-6CFC-461E-B04F-BC93A615C534}" type="pres">
      <dgm:prSet presAssocID="{D1693E9A-D3B3-4E9C-9064-6126D1D2964C}" presName="ChildAccent" presStyleLbl="solidFgAcc1" presStyleIdx="14" presStyleCnt="22"/>
      <dgm:spPr/>
    </dgm:pt>
    <dgm:pt modelId="{1B848B71-F9F8-45E4-AD5E-999C9B00F6E9}" type="pres">
      <dgm:prSet presAssocID="{D1693E9A-D3B3-4E9C-9064-6126D1D2964C}" presName="Child" presStyleLbl="revTx" presStyleIdx="18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9F915AE-00EC-4E5F-89D0-6B370FA6179F}" type="pres">
      <dgm:prSet presAssocID="{C76A43BF-699E-403D-BBBC-E7E447485EDF}" presName="childComposite" presStyleCnt="0">
        <dgm:presLayoutVars>
          <dgm:chMax val="0"/>
          <dgm:chPref val="0"/>
        </dgm:presLayoutVars>
      </dgm:prSet>
      <dgm:spPr/>
    </dgm:pt>
    <dgm:pt modelId="{A38D850E-85D8-42FB-8CEF-373F0BBCA278}" type="pres">
      <dgm:prSet presAssocID="{C76A43BF-699E-403D-BBBC-E7E447485EDF}" presName="ChildAccent" presStyleLbl="solidFgAcc1" presStyleIdx="15" presStyleCnt="22"/>
      <dgm:spPr/>
    </dgm:pt>
    <dgm:pt modelId="{DF468DF3-160C-4698-ACCD-285BB4FCD7BF}" type="pres">
      <dgm:prSet presAssocID="{C76A43BF-699E-403D-BBBC-E7E447485EDF}" presName="Child" presStyleLbl="revTx" presStyleIdx="19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2EEBDE4-5153-4764-8539-86A019B1E058}" type="pres">
      <dgm:prSet presAssocID="{3BE6B8F7-3F27-4850-9E5C-9DC65659C00E}" presName="childComposite" presStyleCnt="0">
        <dgm:presLayoutVars>
          <dgm:chMax val="0"/>
          <dgm:chPref val="0"/>
        </dgm:presLayoutVars>
      </dgm:prSet>
      <dgm:spPr/>
    </dgm:pt>
    <dgm:pt modelId="{DF0C09C1-FEA4-4C9D-BF08-A36A17CA8960}" type="pres">
      <dgm:prSet presAssocID="{3BE6B8F7-3F27-4850-9E5C-9DC65659C00E}" presName="ChildAccent" presStyleLbl="solidFgAcc1" presStyleIdx="16" presStyleCnt="22"/>
      <dgm:spPr/>
    </dgm:pt>
    <dgm:pt modelId="{E96ED8BF-E41D-4B29-8D13-73BAD1393E4C}" type="pres">
      <dgm:prSet presAssocID="{3BE6B8F7-3F27-4850-9E5C-9DC65659C00E}" presName="Child" presStyleLbl="revTx" presStyleIdx="20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42A830A-243C-47C9-9C5D-42A2C02A69EF}" type="pres">
      <dgm:prSet presAssocID="{CE80117C-2160-4D20-8FFA-FB2666F5F18F}" presName="childComposite" presStyleCnt="0">
        <dgm:presLayoutVars>
          <dgm:chMax val="0"/>
          <dgm:chPref val="0"/>
        </dgm:presLayoutVars>
      </dgm:prSet>
      <dgm:spPr/>
    </dgm:pt>
    <dgm:pt modelId="{E7BCDA81-888E-4657-A4CA-34C3512E5579}" type="pres">
      <dgm:prSet presAssocID="{CE80117C-2160-4D20-8FFA-FB2666F5F18F}" presName="ChildAccent" presStyleLbl="solidFgAcc1" presStyleIdx="17" presStyleCnt="22"/>
      <dgm:spPr/>
    </dgm:pt>
    <dgm:pt modelId="{B7981F62-5F6A-4F31-AE6F-22678EF2FEA2}" type="pres">
      <dgm:prSet presAssocID="{CE80117C-2160-4D20-8FFA-FB2666F5F18F}" presName="Child" presStyleLbl="revTx" presStyleIdx="21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6283412-9EC4-472A-A293-7DD3466B1EFF}" type="pres">
      <dgm:prSet presAssocID="{098726E2-A26F-403E-A599-4CAB07C6C1F1}" presName="childComposite" presStyleCnt="0">
        <dgm:presLayoutVars>
          <dgm:chMax val="0"/>
          <dgm:chPref val="0"/>
        </dgm:presLayoutVars>
      </dgm:prSet>
      <dgm:spPr/>
    </dgm:pt>
    <dgm:pt modelId="{D961554C-C4C4-4591-9FB7-46667045580F}" type="pres">
      <dgm:prSet presAssocID="{098726E2-A26F-403E-A599-4CAB07C6C1F1}" presName="ChildAccent" presStyleLbl="solidFgAcc1" presStyleIdx="18" presStyleCnt="22"/>
      <dgm:spPr/>
    </dgm:pt>
    <dgm:pt modelId="{BE8D174B-E474-4FE6-AA98-56827A851E24}" type="pres">
      <dgm:prSet presAssocID="{098726E2-A26F-403E-A599-4CAB07C6C1F1}" presName="Child" presStyleLbl="revTx" presStyleIdx="22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ABD7525-F402-44A9-A918-5DA211C958DE}" type="pres">
      <dgm:prSet presAssocID="{26FD0D0F-F6B4-4B75-AC98-6DE4F158250D}" presName="childComposite" presStyleCnt="0">
        <dgm:presLayoutVars>
          <dgm:chMax val="0"/>
          <dgm:chPref val="0"/>
        </dgm:presLayoutVars>
      </dgm:prSet>
      <dgm:spPr/>
    </dgm:pt>
    <dgm:pt modelId="{82B98F4F-13AE-4E5D-B11D-353856A19C33}" type="pres">
      <dgm:prSet presAssocID="{26FD0D0F-F6B4-4B75-AC98-6DE4F158250D}" presName="ChildAccent" presStyleLbl="solidFgAcc1" presStyleIdx="19" presStyleCnt="22"/>
      <dgm:spPr/>
    </dgm:pt>
    <dgm:pt modelId="{1047D44D-0AD9-40CD-AE0D-4C43EF17C772}" type="pres">
      <dgm:prSet presAssocID="{26FD0D0F-F6B4-4B75-AC98-6DE4F158250D}" presName="Child" presStyleLbl="revTx" presStyleIdx="23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5C6365F-EA11-426A-B186-6D77913B2512}" type="pres">
      <dgm:prSet presAssocID="{576864CF-C7D6-49B8-BFED-DF337927E6D4}" presName="childComposite" presStyleCnt="0">
        <dgm:presLayoutVars>
          <dgm:chMax val="0"/>
          <dgm:chPref val="0"/>
        </dgm:presLayoutVars>
      </dgm:prSet>
      <dgm:spPr/>
    </dgm:pt>
    <dgm:pt modelId="{80371BA8-F8D9-4A8F-A6F3-94B04594C449}" type="pres">
      <dgm:prSet presAssocID="{576864CF-C7D6-49B8-BFED-DF337927E6D4}" presName="ChildAccent" presStyleLbl="solidFgAcc1" presStyleIdx="20" presStyleCnt="22"/>
      <dgm:spPr/>
    </dgm:pt>
    <dgm:pt modelId="{8EBC1E33-D262-4A7B-BA53-DF81AF7C8AA3}" type="pres">
      <dgm:prSet presAssocID="{576864CF-C7D6-49B8-BFED-DF337927E6D4}" presName="Child" presStyleLbl="revTx" presStyleIdx="24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A7324E2-CEE1-4EDA-BD2C-0543E6587A19}" type="pres">
      <dgm:prSet presAssocID="{B0A0D03D-D535-49FC-AE82-614CCB5E3DD4}" presName="childComposite" presStyleCnt="0">
        <dgm:presLayoutVars>
          <dgm:chMax val="0"/>
          <dgm:chPref val="0"/>
        </dgm:presLayoutVars>
      </dgm:prSet>
      <dgm:spPr/>
    </dgm:pt>
    <dgm:pt modelId="{F7784690-F5FF-4F9D-8795-3B7F44D6FD31}" type="pres">
      <dgm:prSet presAssocID="{B0A0D03D-D535-49FC-AE82-614CCB5E3DD4}" presName="ChildAccent" presStyleLbl="solidFgAcc1" presStyleIdx="21" presStyleCnt="22"/>
      <dgm:spPr/>
    </dgm:pt>
    <dgm:pt modelId="{0A56C675-2C41-4F4A-8F95-9EE9CD51B231}" type="pres">
      <dgm:prSet presAssocID="{B0A0D03D-D535-49FC-AE82-614CCB5E3DD4}" presName="Child" presStyleLbl="revTx" presStyleIdx="25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BDD3086-8E56-4660-BC15-1ED831BFE243}" srcId="{1A355848-4453-4EA8-BBE7-02583E3E85AB}" destId="{44506E9E-1804-4E0F-BF8B-1FE38298FCEB}" srcOrd="3" destOrd="0" parTransId="{3AC28F79-9D22-445F-9C93-55574508E8EA}" sibTransId="{C6AF65FA-2064-42FC-8A93-FAF872D8AF33}"/>
    <dgm:cxn modelId="{016AEF02-22CC-4665-8050-CCCA322F5DE3}" type="presOf" srcId="{576864CF-C7D6-49B8-BFED-DF337927E6D4}" destId="{8EBC1E33-D262-4A7B-BA53-DF81AF7C8AA3}" srcOrd="0" destOrd="0" presId="urn:microsoft.com/office/officeart/2008/layout/SquareAccentList"/>
    <dgm:cxn modelId="{47E3F32D-BA68-4515-9793-B85928608772}" type="presOf" srcId="{01B783B1-38F8-4DCD-9D6C-5639829B278E}" destId="{EC40FDEE-1617-43E1-9944-EA11948CD33F}" srcOrd="0" destOrd="0" presId="urn:microsoft.com/office/officeart/2008/layout/SquareAccentList"/>
    <dgm:cxn modelId="{0C80BB5B-4763-41E4-8B8B-0A0E3D90A764}" srcId="{8E3168E7-3185-4FCB-B218-86AED09A3B6F}" destId="{4DC7B8F5-80CC-42BF-886B-73E557C893F9}" srcOrd="0" destOrd="0" parTransId="{7361D7CC-F97C-4C24-AB9E-06113A4BE65A}" sibTransId="{6797FE93-A731-4C64-A863-8AA4757A27B6}"/>
    <dgm:cxn modelId="{EB083361-D104-48B0-9CFF-F5F29CF07119}" type="presOf" srcId="{D1693E9A-D3B3-4E9C-9064-6126D1D2964C}" destId="{1B848B71-F9F8-45E4-AD5E-999C9B00F6E9}" srcOrd="0" destOrd="0" presId="urn:microsoft.com/office/officeart/2008/layout/SquareAccentList"/>
    <dgm:cxn modelId="{302477A2-7A2D-49DF-8CDE-DF93118D5D10}" type="presOf" srcId="{C76A43BF-699E-403D-BBBC-E7E447485EDF}" destId="{DF468DF3-160C-4698-ACCD-285BB4FCD7BF}" srcOrd="0" destOrd="0" presId="urn:microsoft.com/office/officeart/2008/layout/SquareAccentList"/>
    <dgm:cxn modelId="{9D9D7F31-A115-44D5-B831-00BCD8E9FC29}" type="presOf" srcId="{B0A0D03D-D535-49FC-AE82-614CCB5E3DD4}" destId="{0A56C675-2C41-4F4A-8F95-9EE9CD51B231}" srcOrd="0" destOrd="0" presId="urn:microsoft.com/office/officeart/2008/layout/SquareAccentList"/>
    <dgm:cxn modelId="{BD617D9A-B827-4AA4-BF9B-A311799D07D3}" srcId="{1A355848-4453-4EA8-BBE7-02583E3E85AB}" destId="{79C294F2-AB8E-47E5-84BA-BB296A007BDF}" srcOrd="5" destOrd="0" parTransId="{03F35380-2EAC-4601-AA22-7EA2BC651309}" sibTransId="{F2AB72A1-460C-4E4C-A1A1-C9AAD45A4639}"/>
    <dgm:cxn modelId="{530E776C-F058-43EE-B6FD-06C83CF9B668}" srcId="{87840E57-9008-4CD4-99BC-F9FECCFA7F20}" destId="{C76A43BF-699E-403D-BBBC-E7E447485EDF}" srcOrd="1" destOrd="0" parTransId="{6E2F2F32-B50A-46EA-B6DC-2E0BD9197EF9}" sibTransId="{AC1F4C44-87FB-4C5F-AE3A-A9AC12D34216}"/>
    <dgm:cxn modelId="{9CF79361-33C3-4AED-B728-214073740217}" type="presOf" srcId="{79C294F2-AB8E-47E5-84BA-BB296A007BDF}" destId="{7FACA222-8C9D-4406-93AD-51D5A9F06222}" srcOrd="0" destOrd="0" presId="urn:microsoft.com/office/officeart/2008/layout/SquareAccentList"/>
    <dgm:cxn modelId="{4BE143BD-6A27-42B7-8989-215EF1D55C08}" srcId="{87840E57-9008-4CD4-99BC-F9FECCFA7F20}" destId="{CE80117C-2160-4D20-8FFA-FB2666F5F18F}" srcOrd="3" destOrd="0" parTransId="{FEC50644-8C68-426B-9CB1-0490B5B8EB77}" sibTransId="{8C56AFED-06FE-45EB-B3DC-51A4FD77B8FD}"/>
    <dgm:cxn modelId="{2570464D-61CB-47EF-BA52-A799FDAF9C04}" srcId="{1A355848-4453-4EA8-BBE7-02583E3E85AB}" destId="{A63AC647-7EAB-4B38-B727-51D6E55F2CC0}" srcOrd="1" destOrd="0" parTransId="{F1DD6DFC-D939-4585-B4C4-A8F991783B62}" sibTransId="{10C203FE-886A-4C07-83BF-F4D7DC504DCF}"/>
    <dgm:cxn modelId="{8C5ECA6E-D7F0-41FE-9914-8E5F43461A30}" type="presOf" srcId="{A63AC647-7EAB-4B38-B727-51D6E55F2CC0}" destId="{339E128D-954A-4248-94BA-35402620A613}" srcOrd="0" destOrd="0" presId="urn:microsoft.com/office/officeart/2008/layout/SquareAccentList"/>
    <dgm:cxn modelId="{6D8AB037-0BC6-4823-8BFE-202A0B12DB66}" type="presOf" srcId="{A66CB06F-2D0C-4044-9FFF-D32D401C86E6}" destId="{C027E834-7A1A-4BCE-AFBB-B0BFF076C370}" srcOrd="0" destOrd="0" presId="urn:microsoft.com/office/officeart/2008/layout/SquareAccentList"/>
    <dgm:cxn modelId="{2FB01A3C-4E4F-49C8-AF15-1FB5528C3EE9}" srcId="{4DC7B8F5-80CC-42BF-886B-73E557C893F9}" destId="{E437FC9B-D692-448A-A9D0-B9DF9BCF4043}" srcOrd="3" destOrd="0" parTransId="{928B7C6A-E92F-4228-AEAA-06B05A47BD98}" sibTransId="{2D3CCA03-87CC-4677-9DED-C27DFBD98E6F}"/>
    <dgm:cxn modelId="{97F14924-18AE-4F8D-B724-3D2AA1FEBF8E}" srcId="{8E3168E7-3185-4FCB-B218-86AED09A3B6F}" destId="{87840E57-9008-4CD4-99BC-F9FECCFA7F20}" srcOrd="3" destOrd="0" parTransId="{88C8DA8C-0A4B-4558-AEF1-81901175071F}" sibTransId="{D38B05C7-1EE4-41E5-9BDF-C4CC57930769}"/>
    <dgm:cxn modelId="{87A587D7-1C68-4250-B954-FE8E2FC90B51}" srcId="{8E3168E7-3185-4FCB-B218-86AED09A3B6F}" destId="{B8DEDA78-8AA4-4BDC-97F4-E5076500DF39}" srcOrd="1" destOrd="0" parTransId="{73DC0970-C568-406A-81F6-ED8AED337EC6}" sibTransId="{F8371081-449C-414D-8F92-C7752793EFD3}"/>
    <dgm:cxn modelId="{408CC083-12DE-4AEE-AB09-928861ADC023}" type="presOf" srcId="{CE80117C-2160-4D20-8FFA-FB2666F5F18F}" destId="{B7981F62-5F6A-4F31-AE6F-22678EF2FEA2}" srcOrd="0" destOrd="0" presId="urn:microsoft.com/office/officeart/2008/layout/SquareAccentList"/>
    <dgm:cxn modelId="{9E390E9D-F224-4FC2-983D-A6101EBFB5E4}" srcId="{1A355848-4453-4EA8-BBE7-02583E3E85AB}" destId="{A66CB06F-2D0C-4044-9FFF-D32D401C86E6}" srcOrd="2" destOrd="0" parTransId="{92DBBE1F-810D-4B44-81E2-906A97E7D8CB}" sibTransId="{64E5BFE7-ABF1-43AC-8BBB-1AE523341148}"/>
    <dgm:cxn modelId="{53E092CF-0858-4762-B1DF-DEA999F8A1BA}" srcId="{87840E57-9008-4CD4-99BC-F9FECCFA7F20}" destId="{3BE6B8F7-3F27-4850-9E5C-9DC65659C00E}" srcOrd="2" destOrd="0" parTransId="{E35360E5-73BC-480D-A34C-4CCDBD4629A4}" sibTransId="{8BE88E28-5558-44AD-8927-24240019C414}"/>
    <dgm:cxn modelId="{8D88087E-5B4E-4284-9F8E-29DC0436C913}" type="presOf" srcId="{44506E9E-1804-4E0F-BF8B-1FE38298FCEB}" destId="{A9A4D9B1-2B9F-4141-AEAF-D679AC4BCC47}" srcOrd="0" destOrd="0" presId="urn:microsoft.com/office/officeart/2008/layout/SquareAccentList"/>
    <dgm:cxn modelId="{5D7DF753-76BB-4D94-8C87-7334DBE45EB9}" type="presOf" srcId="{AA5444C7-D421-4602-BF4B-310B62CA4DB1}" destId="{36DB68C3-D9A6-4022-88DA-00CF9387CDAA}" srcOrd="0" destOrd="0" presId="urn:microsoft.com/office/officeart/2008/layout/SquareAccentList"/>
    <dgm:cxn modelId="{D3689EF6-939C-490E-97C1-4116780E6EF4}" type="presOf" srcId="{E437FC9B-D692-448A-A9D0-B9DF9BCF4043}" destId="{9AE6E27D-38FC-4D82-BEA3-C2C6BDDFDE58}" srcOrd="0" destOrd="0" presId="urn:microsoft.com/office/officeart/2008/layout/SquareAccentList"/>
    <dgm:cxn modelId="{2E074950-2904-4370-88CE-3ADCC680085D}" type="presOf" srcId="{B8DEDA78-8AA4-4BDC-97F4-E5076500DF39}" destId="{E0CB4A4A-A7A5-46D1-9718-78CCFBCCB7CF}" srcOrd="0" destOrd="0" presId="urn:microsoft.com/office/officeart/2008/layout/SquareAccentList"/>
    <dgm:cxn modelId="{DBFCDE0E-AD66-4040-9F27-AAE73E668B4D}" srcId="{1A355848-4453-4EA8-BBE7-02583E3E85AB}" destId="{01B783B1-38F8-4DCD-9D6C-5639829B278E}" srcOrd="4" destOrd="0" parTransId="{6F11330B-6C8B-4A08-9A79-A9106D3840C5}" sibTransId="{0B4E9DD7-573B-48D9-A260-B8E63D19B5A5}"/>
    <dgm:cxn modelId="{74CCE3E7-14BF-4F5D-916F-CC2EA2B74F81}" srcId="{8E3168E7-3185-4FCB-B218-86AED09A3B6F}" destId="{1A355848-4453-4EA8-BBE7-02583E3E85AB}" srcOrd="2" destOrd="0" parTransId="{1CB52CD5-673A-4D53-B493-1FE1A0B98323}" sibTransId="{622640BD-86FD-44CA-9654-03E5B3A46BFC}"/>
    <dgm:cxn modelId="{F920848A-815E-45C1-8963-6EAF54834FC0}" srcId="{1A355848-4453-4EA8-BBE7-02583E3E85AB}" destId="{BB24A4B7-E38E-4394-8460-C3C9F09D56F0}" srcOrd="6" destOrd="0" parTransId="{0974DC7E-ECC8-45D1-9AD3-F4BA1D7B3F38}" sibTransId="{3461AF2B-C4F4-443D-BA6E-23CDCF6ACF18}"/>
    <dgm:cxn modelId="{F2E105D5-0C2F-46A5-A180-D3F8E718C2C7}" srcId="{87840E57-9008-4CD4-99BC-F9FECCFA7F20}" destId="{576864CF-C7D6-49B8-BFED-DF337927E6D4}" srcOrd="6" destOrd="0" parTransId="{B876AFE7-6C75-43C4-ACA7-234721AD5E15}" sibTransId="{17A0DF88-2A39-4998-B24F-A8C387CCADE9}"/>
    <dgm:cxn modelId="{E7496F06-D223-4B42-BFD1-38A7B8F84364}" srcId="{1A355848-4453-4EA8-BBE7-02583E3E85AB}" destId="{78FA716A-4E24-4FBB-96AE-87BDCD171B75}" srcOrd="7" destOrd="0" parTransId="{11CDDFBF-2F66-4C48-A07E-D3B181E7C102}" sibTransId="{575E8AA1-4933-432A-9BCE-A35E9457AFDD}"/>
    <dgm:cxn modelId="{3C71187C-9167-4C8E-97DA-CC307877117C}" type="presOf" srcId="{CE7922CA-CC1A-481A-832D-1C2B71B2AA19}" destId="{E1C4302E-E975-44D5-BA88-515A7E09A564}" srcOrd="0" destOrd="0" presId="urn:microsoft.com/office/officeart/2008/layout/SquareAccentList"/>
    <dgm:cxn modelId="{F64BD6EC-EB4E-4D59-8DCB-3EAB5FF65448}" type="presOf" srcId="{66F27032-F1F8-4308-B28B-E88F9D0177C0}" destId="{7A1B2946-5F55-458D-9FFA-7D04D74A4C55}" srcOrd="0" destOrd="0" presId="urn:microsoft.com/office/officeart/2008/layout/SquareAccentList"/>
    <dgm:cxn modelId="{FA81603A-B260-4C0B-A767-D7F34259091A}" srcId="{87840E57-9008-4CD4-99BC-F9FECCFA7F20}" destId="{D1693E9A-D3B3-4E9C-9064-6126D1D2964C}" srcOrd="0" destOrd="0" parTransId="{C53F70DB-FF6B-4D93-A549-FADE4BE5677A}" sibTransId="{E8025160-200A-4B0B-8973-4CEDD69527A6}"/>
    <dgm:cxn modelId="{B690DF44-7966-4A4F-8327-FB1D9D01EF45}" type="presOf" srcId="{42292CC8-159A-4E18-94EF-65A1244CA4D8}" destId="{7578DB4D-3E69-451A-86F0-C6C132ABC3EE}" srcOrd="0" destOrd="0" presId="urn:microsoft.com/office/officeart/2008/layout/SquareAccentList"/>
    <dgm:cxn modelId="{6CEC01E7-0057-4A88-9363-50AA1B52EB87}" type="presOf" srcId="{87840E57-9008-4CD4-99BC-F9FECCFA7F20}" destId="{217151D8-4C4B-434C-8B6C-2D34F4500103}" srcOrd="0" destOrd="0" presId="urn:microsoft.com/office/officeart/2008/layout/SquareAccentList"/>
    <dgm:cxn modelId="{F640EBBA-77DF-425B-AD8A-9B043264CCB0}" type="presOf" srcId="{78FA716A-4E24-4FBB-96AE-87BDCD171B75}" destId="{0561D2A3-656F-480E-A446-28B63C0463B6}" srcOrd="0" destOrd="0" presId="urn:microsoft.com/office/officeart/2008/layout/SquareAccentList"/>
    <dgm:cxn modelId="{E0734139-34D4-4CDE-9F1E-CC119A9B83C7}" type="presOf" srcId="{2C329609-577D-4B2A-B188-41CFC8275B6E}" destId="{24287C7B-876A-4079-8242-6A8507A3EB1C}" srcOrd="0" destOrd="0" presId="urn:microsoft.com/office/officeart/2008/layout/SquareAccentList"/>
    <dgm:cxn modelId="{79B933E5-4261-4071-8CCE-AEF212395A19}" srcId="{4DC7B8F5-80CC-42BF-886B-73E557C893F9}" destId="{01485D22-0273-4EEE-91B6-0930E96A2BE7}" srcOrd="1" destOrd="0" parTransId="{70470F12-DD2B-4823-A5BD-8BF064011553}" sibTransId="{01F37057-B777-4810-9A67-5B2CA6FD241A}"/>
    <dgm:cxn modelId="{96FD0C40-AE8E-4873-B160-1EA590F1BDE2}" type="presOf" srcId="{01485D22-0273-4EEE-91B6-0930E96A2BE7}" destId="{3B1903BA-830B-41C5-B4FE-0B74835BE9EC}" srcOrd="0" destOrd="0" presId="urn:microsoft.com/office/officeart/2008/layout/SquareAccentList"/>
    <dgm:cxn modelId="{96262B73-3830-4B50-A3E4-68B4C73032AC}" type="presOf" srcId="{1A355848-4453-4EA8-BBE7-02583E3E85AB}" destId="{B14F1D08-282F-4C93-9DB9-FA9C18DEB283}" srcOrd="0" destOrd="0" presId="urn:microsoft.com/office/officeart/2008/layout/SquareAccentList"/>
    <dgm:cxn modelId="{8E360AF5-7829-4835-873B-5C18529791F7}" srcId="{4DC7B8F5-80CC-42BF-886B-73E557C893F9}" destId="{42292CC8-159A-4E18-94EF-65A1244CA4D8}" srcOrd="2" destOrd="0" parTransId="{998E6980-8E41-4C97-BA86-56EEED8179F8}" sibTransId="{DA435C1B-1544-4C8B-8041-8FD20A281068}"/>
    <dgm:cxn modelId="{D095DA91-85C5-44D5-83C2-5CB3566A46F0}" type="presOf" srcId="{8E3168E7-3185-4FCB-B218-86AED09A3B6F}" destId="{12AC1115-24E4-450E-84BC-1958DC18078B}" srcOrd="0" destOrd="0" presId="urn:microsoft.com/office/officeart/2008/layout/SquareAccentList"/>
    <dgm:cxn modelId="{2544EFBD-9355-47DE-AF65-B76913D48EF6}" type="presOf" srcId="{3BE6B8F7-3F27-4850-9E5C-9DC65659C00E}" destId="{E96ED8BF-E41D-4B29-8D13-73BAD1393E4C}" srcOrd="0" destOrd="0" presId="urn:microsoft.com/office/officeart/2008/layout/SquareAccentList"/>
    <dgm:cxn modelId="{CAF91172-AF27-4A5B-A309-44A6FC3C8347}" srcId="{87840E57-9008-4CD4-99BC-F9FECCFA7F20}" destId="{098726E2-A26F-403E-A599-4CAB07C6C1F1}" srcOrd="4" destOrd="0" parTransId="{CBE6DAD9-81DA-4CFC-9299-508992D390E9}" sibTransId="{FDAB68FE-87F0-4559-B4FB-26A5DF95032C}"/>
    <dgm:cxn modelId="{ACC90968-CED1-4422-AB05-D45749CA2192}" srcId="{87840E57-9008-4CD4-99BC-F9FECCFA7F20}" destId="{26FD0D0F-F6B4-4B75-AC98-6DE4F158250D}" srcOrd="5" destOrd="0" parTransId="{F33373CC-80EF-4E4D-9CF4-9945F31DF615}" sibTransId="{3F02D2D8-4D83-4AB9-8245-27FA197CFE08}"/>
    <dgm:cxn modelId="{834071B7-51F6-4797-9A53-AA1E999A9573}" type="presOf" srcId="{26FD0D0F-F6B4-4B75-AC98-6DE4F158250D}" destId="{1047D44D-0AD9-40CD-AE0D-4C43EF17C772}" srcOrd="0" destOrd="0" presId="urn:microsoft.com/office/officeart/2008/layout/SquareAccentList"/>
    <dgm:cxn modelId="{AC97C43B-D5FF-427E-B215-2C789E49355A}" type="presOf" srcId="{098726E2-A26F-403E-A599-4CAB07C6C1F1}" destId="{BE8D174B-E474-4FE6-AA98-56827A851E24}" srcOrd="0" destOrd="0" presId="urn:microsoft.com/office/officeart/2008/layout/SquareAccentList"/>
    <dgm:cxn modelId="{B4897C52-EB52-4170-A29B-C79203B8807B}" srcId="{1A355848-4453-4EA8-BBE7-02583E3E85AB}" destId="{2C329609-577D-4B2A-B188-41CFC8275B6E}" srcOrd="0" destOrd="0" parTransId="{7116214E-88BB-45F0-99FA-CFEBE7737C2A}" sibTransId="{385D4BEA-4A38-43DA-8A00-54FC2573F083}"/>
    <dgm:cxn modelId="{68F8038B-49B2-4B95-90F0-EC0DC5A4E275}" srcId="{B8DEDA78-8AA4-4BDC-97F4-E5076500DF39}" destId="{CE7922CA-CC1A-481A-832D-1C2B71B2AA19}" srcOrd="0" destOrd="0" parTransId="{CB6AA8E4-89EC-4155-9C92-FD77E172D09F}" sibTransId="{A76F3C35-75BE-4C3B-ABE2-C422C300A207}"/>
    <dgm:cxn modelId="{4FD94E92-E40E-482F-BA5E-559046A1C90D}" srcId="{B8DEDA78-8AA4-4BDC-97F4-E5076500DF39}" destId="{AA5444C7-D421-4602-BF4B-310B62CA4DB1}" srcOrd="1" destOrd="0" parTransId="{AB617A8C-1667-412B-A59C-C4D227CF419D}" sibTransId="{C8B5D828-39AD-47A8-953A-A9B6A21F10D3}"/>
    <dgm:cxn modelId="{3B30DD5A-1136-488E-B8B7-38D37045E40C}" srcId="{4DC7B8F5-80CC-42BF-886B-73E557C893F9}" destId="{66F27032-F1F8-4308-B28B-E88F9D0177C0}" srcOrd="0" destOrd="0" parTransId="{BC03D3AB-9F20-4D30-BE61-27AE3C702F04}" sibTransId="{DC3E521B-59B6-4174-A83E-4E4B2602292E}"/>
    <dgm:cxn modelId="{0618F03F-80ED-4230-A532-5C3931356B5A}" srcId="{87840E57-9008-4CD4-99BC-F9FECCFA7F20}" destId="{B0A0D03D-D535-49FC-AE82-614CCB5E3DD4}" srcOrd="7" destOrd="0" parTransId="{19AD2C81-8034-4862-B77A-3F151BE47D83}" sibTransId="{1D0B3D6C-A1EF-43C5-8437-51F877A186D4}"/>
    <dgm:cxn modelId="{58DB0C36-17A4-489B-BF33-EDCAD61F98E0}" type="presOf" srcId="{BB24A4B7-E38E-4394-8460-C3C9F09D56F0}" destId="{827EFC4B-0A81-415A-BE02-51E8B88DC412}" srcOrd="0" destOrd="0" presId="urn:microsoft.com/office/officeart/2008/layout/SquareAccentList"/>
    <dgm:cxn modelId="{30B32AFB-17DD-46B8-868F-6321C6D635AB}" type="presOf" srcId="{4DC7B8F5-80CC-42BF-886B-73E557C893F9}" destId="{8D83293F-6DC1-4386-8CF2-C15B6F9D0B6B}" srcOrd="0" destOrd="0" presId="urn:microsoft.com/office/officeart/2008/layout/SquareAccentList"/>
    <dgm:cxn modelId="{5490FF38-A120-4031-B8CC-77F52F34C0BB}" type="presParOf" srcId="{12AC1115-24E4-450E-84BC-1958DC18078B}" destId="{D66D5906-0FD2-4210-8EFB-E119E2D3B1A4}" srcOrd="0" destOrd="0" presId="urn:microsoft.com/office/officeart/2008/layout/SquareAccentList"/>
    <dgm:cxn modelId="{20FD9017-9229-4301-BF02-AF74ACE07AE0}" type="presParOf" srcId="{D66D5906-0FD2-4210-8EFB-E119E2D3B1A4}" destId="{E7D03A8F-9038-400A-BDAA-B86392BFCECD}" srcOrd="0" destOrd="0" presId="urn:microsoft.com/office/officeart/2008/layout/SquareAccentList"/>
    <dgm:cxn modelId="{7B897FB7-CB44-4D27-A1F2-169911048AE1}" type="presParOf" srcId="{E7D03A8F-9038-400A-BDAA-B86392BFCECD}" destId="{E7F36111-A5B9-48A2-8314-303B48767021}" srcOrd="0" destOrd="0" presId="urn:microsoft.com/office/officeart/2008/layout/SquareAccentList"/>
    <dgm:cxn modelId="{4E454EA5-ACA3-4228-99AF-924B5A763E0F}" type="presParOf" srcId="{E7D03A8F-9038-400A-BDAA-B86392BFCECD}" destId="{9DECDDC4-A75C-4E4C-9661-43E1B4B276D0}" srcOrd="1" destOrd="0" presId="urn:microsoft.com/office/officeart/2008/layout/SquareAccentList"/>
    <dgm:cxn modelId="{8E192453-3C1F-4D89-8E93-A971C3816BA6}" type="presParOf" srcId="{E7D03A8F-9038-400A-BDAA-B86392BFCECD}" destId="{8D83293F-6DC1-4386-8CF2-C15B6F9D0B6B}" srcOrd="2" destOrd="0" presId="urn:microsoft.com/office/officeart/2008/layout/SquareAccentList"/>
    <dgm:cxn modelId="{861C3D63-2895-4217-A459-97E4AFD30AE7}" type="presParOf" srcId="{D66D5906-0FD2-4210-8EFB-E119E2D3B1A4}" destId="{70F755B9-C08E-4F83-8EDA-32311377ADC8}" srcOrd="1" destOrd="0" presId="urn:microsoft.com/office/officeart/2008/layout/SquareAccentList"/>
    <dgm:cxn modelId="{822DB81D-0830-42E4-96A0-FC87180E98E4}" type="presParOf" srcId="{70F755B9-C08E-4F83-8EDA-32311377ADC8}" destId="{825F7C2E-C5ED-4199-94A6-19DEE97818F2}" srcOrd="0" destOrd="0" presId="urn:microsoft.com/office/officeart/2008/layout/SquareAccentList"/>
    <dgm:cxn modelId="{76A21116-DBC2-4E98-9BC4-C2E0B71811BD}" type="presParOf" srcId="{825F7C2E-C5ED-4199-94A6-19DEE97818F2}" destId="{1624C872-7425-43C9-A9BF-5DF905FF0BE4}" srcOrd="0" destOrd="0" presId="urn:microsoft.com/office/officeart/2008/layout/SquareAccentList"/>
    <dgm:cxn modelId="{7309AB67-792E-47B9-8597-2D13CCA65EED}" type="presParOf" srcId="{825F7C2E-C5ED-4199-94A6-19DEE97818F2}" destId="{7A1B2946-5F55-458D-9FFA-7D04D74A4C55}" srcOrd="1" destOrd="0" presId="urn:microsoft.com/office/officeart/2008/layout/SquareAccentList"/>
    <dgm:cxn modelId="{04F0AC6C-78CA-4FE4-9FE2-3D09AC94E62A}" type="presParOf" srcId="{70F755B9-C08E-4F83-8EDA-32311377ADC8}" destId="{0A65BF0C-9574-4978-819B-28C61E421D17}" srcOrd="1" destOrd="0" presId="urn:microsoft.com/office/officeart/2008/layout/SquareAccentList"/>
    <dgm:cxn modelId="{DA134B49-354C-44D4-986A-A2D2C53CA4CD}" type="presParOf" srcId="{0A65BF0C-9574-4978-819B-28C61E421D17}" destId="{7EF7FAA3-9C23-4CEC-89DA-A65B55762B94}" srcOrd="0" destOrd="0" presId="urn:microsoft.com/office/officeart/2008/layout/SquareAccentList"/>
    <dgm:cxn modelId="{E8811074-F0D5-4210-9214-57F74D9F449D}" type="presParOf" srcId="{0A65BF0C-9574-4978-819B-28C61E421D17}" destId="{3B1903BA-830B-41C5-B4FE-0B74835BE9EC}" srcOrd="1" destOrd="0" presId="urn:microsoft.com/office/officeart/2008/layout/SquareAccentList"/>
    <dgm:cxn modelId="{60A93A26-F46E-4630-879D-E35FA1DFABB0}" type="presParOf" srcId="{70F755B9-C08E-4F83-8EDA-32311377ADC8}" destId="{FA055819-A5AE-43F7-9655-6CCF1B1EAE8E}" srcOrd="2" destOrd="0" presId="urn:microsoft.com/office/officeart/2008/layout/SquareAccentList"/>
    <dgm:cxn modelId="{67078CC0-BEFF-409E-BC42-A21E540628C1}" type="presParOf" srcId="{FA055819-A5AE-43F7-9655-6CCF1B1EAE8E}" destId="{EFF62E30-D83B-48D7-9003-D404860A43A5}" srcOrd="0" destOrd="0" presId="urn:microsoft.com/office/officeart/2008/layout/SquareAccentList"/>
    <dgm:cxn modelId="{4270C025-373A-4ECA-BFA3-DD3EDBBC3011}" type="presParOf" srcId="{FA055819-A5AE-43F7-9655-6CCF1B1EAE8E}" destId="{7578DB4D-3E69-451A-86F0-C6C132ABC3EE}" srcOrd="1" destOrd="0" presId="urn:microsoft.com/office/officeart/2008/layout/SquareAccentList"/>
    <dgm:cxn modelId="{7BF5FF2F-4553-43FB-AB45-BD059255D855}" type="presParOf" srcId="{70F755B9-C08E-4F83-8EDA-32311377ADC8}" destId="{B6ABD478-666E-4B9B-B4D0-F2F83CA4CFCE}" srcOrd="3" destOrd="0" presId="urn:microsoft.com/office/officeart/2008/layout/SquareAccentList"/>
    <dgm:cxn modelId="{0BA26AA3-6FB3-4059-ABE7-EC8F65A484B7}" type="presParOf" srcId="{B6ABD478-666E-4B9B-B4D0-F2F83CA4CFCE}" destId="{17235A8C-C4B1-4C50-9189-79E02AAB2876}" srcOrd="0" destOrd="0" presId="urn:microsoft.com/office/officeart/2008/layout/SquareAccentList"/>
    <dgm:cxn modelId="{47FFC984-3C01-475F-B442-3F1EAC77F341}" type="presParOf" srcId="{B6ABD478-666E-4B9B-B4D0-F2F83CA4CFCE}" destId="{9AE6E27D-38FC-4D82-BEA3-C2C6BDDFDE58}" srcOrd="1" destOrd="0" presId="urn:microsoft.com/office/officeart/2008/layout/SquareAccentList"/>
    <dgm:cxn modelId="{9CC40357-4801-49EF-8DD4-6A06A2E704EB}" type="presParOf" srcId="{12AC1115-24E4-450E-84BC-1958DC18078B}" destId="{D323F2D9-48EA-4642-891C-E655FF30BA61}" srcOrd="1" destOrd="0" presId="urn:microsoft.com/office/officeart/2008/layout/SquareAccentList"/>
    <dgm:cxn modelId="{62F3766D-D632-4A5A-92D2-E16357912EC6}" type="presParOf" srcId="{D323F2D9-48EA-4642-891C-E655FF30BA61}" destId="{B534B17A-C98F-4DBF-8AA7-9D4F1E515D04}" srcOrd="0" destOrd="0" presId="urn:microsoft.com/office/officeart/2008/layout/SquareAccentList"/>
    <dgm:cxn modelId="{6642370B-4CDB-40C9-B390-78853BF33CF4}" type="presParOf" srcId="{B534B17A-C98F-4DBF-8AA7-9D4F1E515D04}" destId="{85FAEF87-D878-4276-8D3D-A1E2A327BC3E}" srcOrd="0" destOrd="0" presId="urn:microsoft.com/office/officeart/2008/layout/SquareAccentList"/>
    <dgm:cxn modelId="{2C0A7B09-BD4C-408D-97D5-6E4FE9066D67}" type="presParOf" srcId="{B534B17A-C98F-4DBF-8AA7-9D4F1E515D04}" destId="{110D8B10-AD57-40D6-A421-2B845BFF108E}" srcOrd="1" destOrd="0" presId="urn:microsoft.com/office/officeart/2008/layout/SquareAccentList"/>
    <dgm:cxn modelId="{7AF0C60C-F803-4FF4-89CB-D8D32101D6A5}" type="presParOf" srcId="{B534B17A-C98F-4DBF-8AA7-9D4F1E515D04}" destId="{E0CB4A4A-A7A5-46D1-9718-78CCFBCCB7CF}" srcOrd="2" destOrd="0" presId="urn:microsoft.com/office/officeart/2008/layout/SquareAccentList"/>
    <dgm:cxn modelId="{14104BEA-ACF5-4BA7-99DB-93CB29DCA353}" type="presParOf" srcId="{D323F2D9-48EA-4642-891C-E655FF30BA61}" destId="{CB3EAFEC-ACEF-40BA-8A17-9DC7487AB2D7}" srcOrd="1" destOrd="0" presId="urn:microsoft.com/office/officeart/2008/layout/SquareAccentList"/>
    <dgm:cxn modelId="{E088AF35-8A72-4500-9401-001D61409AFE}" type="presParOf" srcId="{CB3EAFEC-ACEF-40BA-8A17-9DC7487AB2D7}" destId="{82225BDF-2D21-4F76-A1C9-836FBAAD53E3}" srcOrd="0" destOrd="0" presId="urn:microsoft.com/office/officeart/2008/layout/SquareAccentList"/>
    <dgm:cxn modelId="{7F382209-9178-47CB-A3D8-93C97EDD4AF4}" type="presParOf" srcId="{82225BDF-2D21-4F76-A1C9-836FBAAD53E3}" destId="{A662886E-F032-42E5-9FA0-BF90AD4FF71F}" srcOrd="0" destOrd="0" presId="urn:microsoft.com/office/officeart/2008/layout/SquareAccentList"/>
    <dgm:cxn modelId="{70697594-25C9-4738-8402-28E69261E23B}" type="presParOf" srcId="{82225BDF-2D21-4F76-A1C9-836FBAAD53E3}" destId="{E1C4302E-E975-44D5-BA88-515A7E09A564}" srcOrd="1" destOrd="0" presId="urn:microsoft.com/office/officeart/2008/layout/SquareAccentList"/>
    <dgm:cxn modelId="{5F247199-8535-4AD3-B18F-EFD2243098D6}" type="presParOf" srcId="{CB3EAFEC-ACEF-40BA-8A17-9DC7487AB2D7}" destId="{00A9284F-A19C-46BB-A723-D37311EFDBEB}" srcOrd="1" destOrd="0" presId="urn:microsoft.com/office/officeart/2008/layout/SquareAccentList"/>
    <dgm:cxn modelId="{103302F1-6792-4D8B-81F6-1246D0423C65}" type="presParOf" srcId="{00A9284F-A19C-46BB-A723-D37311EFDBEB}" destId="{77D96AB9-82CE-4A5D-9557-F4BF2BB700F1}" srcOrd="0" destOrd="0" presId="urn:microsoft.com/office/officeart/2008/layout/SquareAccentList"/>
    <dgm:cxn modelId="{9FCF087A-352A-4A47-9459-1403FF22706B}" type="presParOf" srcId="{00A9284F-A19C-46BB-A723-D37311EFDBEB}" destId="{36DB68C3-D9A6-4022-88DA-00CF9387CDAA}" srcOrd="1" destOrd="0" presId="urn:microsoft.com/office/officeart/2008/layout/SquareAccentList"/>
    <dgm:cxn modelId="{3EA58A95-205A-4E87-AB74-5BE12B0B3E21}" type="presParOf" srcId="{12AC1115-24E4-450E-84BC-1958DC18078B}" destId="{FFBF4919-B053-46DF-B61C-C11F35A9B1C1}" srcOrd="2" destOrd="0" presId="urn:microsoft.com/office/officeart/2008/layout/SquareAccentList"/>
    <dgm:cxn modelId="{EBD98F8F-1A6B-409E-9960-AE1432AD9DFF}" type="presParOf" srcId="{FFBF4919-B053-46DF-B61C-C11F35A9B1C1}" destId="{4815CBBD-941B-4B17-A2DC-F4DBE8267D8E}" srcOrd="0" destOrd="0" presId="urn:microsoft.com/office/officeart/2008/layout/SquareAccentList"/>
    <dgm:cxn modelId="{017AA10D-7C13-4B79-BD44-4CFCA98CD83B}" type="presParOf" srcId="{4815CBBD-941B-4B17-A2DC-F4DBE8267D8E}" destId="{0BA922F9-1DD2-477A-B5B7-9160DC21DEA9}" srcOrd="0" destOrd="0" presId="urn:microsoft.com/office/officeart/2008/layout/SquareAccentList"/>
    <dgm:cxn modelId="{67140F6E-8B2E-455D-94CD-3B4B7DF755B5}" type="presParOf" srcId="{4815CBBD-941B-4B17-A2DC-F4DBE8267D8E}" destId="{69BBBE6F-7A59-4CBB-A2E7-82BF027D4D0E}" srcOrd="1" destOrd="0" presId="urn:microsoft.com/office/officeart/2008/layout/SquareAccentList"/>
    <dgm:cxn modelId="{3CA2E52F-14F7-4B9A-BA04-8294F5A79504}" type="presParOf" srcId="{4815CBBD-941B-4B17-A2DC-F4DBE8267D8E}" destId="{B14F1D08-282F-4C93-9DB9-FA9C18DEB283}" srcOrd="2" destOrd="0" presId="urn:microsoft.com/office/officeart/2008/layout/SquareAccentList"/>
    <dgm:cxn modelId="{3566CB27-EC3E-4321-9C4F-F7EF109EBA4D}" type="presParOf" srcId="{FFBF4919-B053-46DF-B61C-C11F35A9B1C1}" destId="{66031DAC-765A-446A-BC1B-353800AA5E9E}" srcOrd="1" destOrd="0" presId="urn:microsoft.com/office/officeart/2008/layout/SquareAccentList"/>
    <dgm:cxn modelId="{FE2685C8-1D4E-472C-A9F3-C0362EB2F179}" type="presParOf" srcId="{66031DAC-765A-446A-BC1B-353800AA5E9E}" destId="{C7A63579-E15C-4988-8014-44AFE9FB7045}" srcOrd="0" destOrd="0" presId="urn:microsoft.com/office/officeart/2008/layout/SquareAccentList"/>
    <dgm:cxn modelId="{0FFFE1F1-0376-42DE-B4F4-D499164D3314}" type="presParOf" srcId="{C7A63579-E15C-4988-8014-44AFE9FB7045}" destId="{236E266D-D13A-47D0-8F88-0F52B880C14A}" srcOrd="0" destOrd="0" presId="urn:microsoft.com/office/officeart/2008/layout/SquareAccentList"/>
    <dgm:cxn modelId="{0B610943-4630-4F5D-BFCC-0E96AC595971}" type="presParOf" srcId="{C7A63579-E15C-4988-8014-44AFE9FB7045}" destId="{24287C7B-876A-4079-8242-6A8507A3EB1C}" srcOrd="1" destOrd="0" presId="urn:microsoft.com/office/officeart/2008/layout/SquareAccentList"/>
    <dgm:cxn modelId="{F017D2FA-6F20-45B5-B82D-3A4A58039BAC}" type="presParOf" srcId="{66031DAC-765A-446A-BC1B-353800AA5E9E}" destId="{DAC2A0AC-A758-4315-9044-4F5A93BC0595}" srcOrd="1" destOrd="0" presId="urn:microsoft.com/office/officeart/2008/layout/SquareAccentList"/>
    <dgm:cxn modelId="{FCB89797-EF54-486A-BBA0-9428B1EFC1A9}" type="presParOf" srcId="{DAC2A0AC-A758-4315-9044-4F5A93BC0595}" destId="{38DAD260-54ED-431F-BA4C-3B7D689743E9}" srcOrd="0" destOrd="0" presId="urn:microsoft.com/office/officeart/2008/layout/SquareAccentList"/>
    <dgm:cxn modelId="{E0C2C407-CF73-4A57-99F5-BD8A4036AD5A}" type="presParOf" srcId="{DAC2A0AC-A758-4315-9044-4F5A93BC0595}" destId="{339E128D-954A-4248-94BA-35402620A613}" srcOrd="1" destOrd="0" presId="urn:microsoft.com/office/officeart/2008/layout/SquareAccentList"/>
    <dgm:cxn modelId="{4EFF4FAB-F252-4132-9673-FCB278BE7A63}" type="presParOf" srcId="{66031DAC-765A-446A-BC1B-353800AA5E9E}" destId="{FD4AB29C-0D8D-4142-BF15-E3CDA57BFD59}" srcOrd="2" destOrd="0" presId="urn:microsoft.com/office/officeart/2008/layout/SquareAccentList"/>
    <dgm:cxn modelId="{AB7138FC-77CF-44AC-8DEE-0072F67436AA}" type="presParOf" srcId="{FD4AB29C-0D8D-4142-BF15-E3CDA57BFD59}" destId="{0A07CFC9-0BFC-40D0-8EC9-E4725E1F850E}" srcOrd="0" destOrd="0" presId="urn:microsoft.com/office/officeart/2008/layout/SquareAccentList"/>
    <dgm:cxn modelId="{F7773CF6-ACA9-4D27-A5E4-ED1F6D7A3E86}" type="presParOf" srcId="{FD4AB29C-0D8D-4142-BF15-E3CDA57BFD59}" destId="{C027E834-7A1A-4BCE-AFBB-B0BFF076C370}" srcOrd="1" destOrd="0" presId="urn:microsoft.com/office/officeart/2008/layout/SquareAccentList"/>
    <dgm:cxn modelId="{A7A592EB-F967-456C-BEBB-54211C2EAA3F}" type="presParOf" srcId="{66031DAC-765A-446A-BC1B-353800AA5E9E}" destId="{743A4B5B-67BF-405D-8853-D30F97A83AC6}" srcOrd="3" destOrd="0" presId="urn:microsoft.com/office/officeart/2008/layout/SquareAccentList"/>
    <dgm:cxn modelId="{1BAD4B5E-411C-4F8F-9212-30DDAB48ADBD}" type="presParOf" srcId="{743A4B5B-67BF-405D-8853-D30F97A83AC6}" destId="{7C439771-2F54-4638-B9AA-DD6DE7A68B9B}" srcOrd="0" destOrd="0" presId="urn:microsoft.com/office/officeart/2008/layout/SquareAccentList"/>
    <dgm:cxn modelId="{28488E29-3541-44A4-8C3B-2099848E993E}" type="presParOf" srcId="{743A4B5B-67BF-405D-8853-D30F97A83AC6}" destId="{A9A4D9B1-2B9F-4141-AEAF-D679AC4BCC47}" srcOrd="1" destOrd="0" presId="urn:microsoft.com/office/officeart/2008/layout/SquareAccentList"/>
    <dgm:cxn modelId="{901A3389-FFA6-44B4-9E1A-505ADD737A69}" type="presParOf" srcId="{66031DAC-765A-446A-BC1B-353800AA5E9E}" destId="{F29E9204-576C-4416-85E0-0A72F3B56245}" srcOrd="4" destOrd="0" presId="urn:microsoft.com/office/officeart/2008/layout/SquareAccentList"/>
    <dgm:cxn modelId="{88B8EB45-75BC-463B-A589-0962D8B6B915}" type="presParOf" srcId="{F29E9204-576C-4416-85E0-0A72F3B56245}" destId="{7BA1E75F-FDF6-46EB-9C8B-AD4F370ED106}" srcOrd="0" destOrd="0" presId="urn:microsoft.com/office/officeart/2008/layout/SquareAccentList"/>
    <dgm:cxn modelId="{78673665-7ECE-4F44-98EB-3DE4722E6B20}" type="presParOf" srcId="{F29E9204-576C-4416-85E0-0A72F3B56245}" destId="{EC40FDEE-1617-43E1-9944-EA11948CD33F}" srcOrd="1" destOrd="0" presId="urn:microsoft.com/office/officeart/2008/layout/SquareAccentList"/>
    <dgm:cxn modelId="{4972DDDA-6D0F-4294-B6F6-D9B9B36016C4}" type="presParOf" srcId="{66031DAC-765A-446A-BC1B-353800AA5E9E}" destId="{17E8A40F-5F54-4A91-BD0A-12ADBC9A796A}" srcOrd="5" destOrd="0" presId="urn:microsoft.com/office/officeart/2008/layout/SquareAccentList"/>
    <dgm:cxn modelId="{00CC188A-2F59-4606-A7CD-FC315228E4EA}" type="presParOf" srcId="{17E8A40F-5F54-4A91-BD0A-12ADBC9A796A}" destId="{B6D8CF0B-3687-4DBE-AC52-6DADA7023908}" srcOrd="0" destOrd="0" presId="urn:microsoft.com/office/officeart/2008/layout/SquareAccentList"/>
    <dgm:cxn modelId="{C09EE0FB-F60C-4015-8EB8-4FF8D2CF108D}" type="presParOf" srcId="{17E8A40F-5F54-4A91-BD0A-12ADBC9A796A}" destId="{7FACA222-8C9D-4406-93AD-51D5A9F06222}" srcOrd="1" destOrd="0" presId="urn:microsoft.com/office/officeart/2008/layout/SquareAccentList"/>
    <dgm:cxn modelId="{86D8D618-2B7A-483E-B62C-CF1BF14739D7}" type="presParOf" srcId="{66031DAC-765A-446A-BC1B-353800AA5E9E}" destId="{DD530A3C-94ED-4D71-8B0D-CB871D567D43}" srcOrd="6" destOrd="0" presId="urn:microsoft.com/office/officeart/2008/layout/SquareAccentList"/>
    <dgm:cxn modelId="{9D8F3A3F-64EC-4AB9-9C52-CA6F669D6D21}" type="presParOf" srcId="{DD530A3C-94ED-4D71-8B0D-CB871D567D43}" destId="{6DF77AAD-0219-4799-9CAE-7823421773C5}" srcOrd="0" destOrd="0" presId="urn:microsoft.com/office/officeart/2008/layout/SquareAccentList"/>
    <dgm:cxn modelId="{B06A5421-A8D1-4589-AD40-C08C7357C884}" type="presParOf" srcId="{DD530A3C-94ED-4D71-8B0D-CB871D567D43}" destId="{827EFC4B-0A81-415A-BE02-51E8B88DC412}" srcOrd="1" destOrd="0" presId="urn:microsoft.com/office/officeart/2008/layout/SquareAccentList"/>
    <dgm:cxn modelId="{E3B30D59-14E4-4052-B5DC-246D9F4DAA36}" type="presParOf" srcId="{66031DAC-765A-446A-BC1B-353800AA5E9E}" destId="{F6D1756F-17CB-473B-A497-64986A5188D1}" srcOrd="7" destOrd="0" presId="urn:microsoft.com/office/officeart/2008/layout/SquareAccentList"/>
    <dgm:cxn modelId="{9A06755F-8FE0-4A78-9FC0-56B9D192ABAB}" type="presParOf" srcId="{F6D1756F-17CB-473B-A497-64986A5188D1}" destId="{FC74558D-9876-4504-AB4C-9CB31AE15FC7}" srcOrd="0" destOrd="0" presId="urn:microsoft.com/office/officeart/2008/layout/SquareAccentList"/>
    <dgm:cxn modelId="{C34D58B6-5626-4D53-9B57-6F9C51740C90}" type="presParOf" srcId="{F6D1756F-17CB-473B-A497-64986A5188D1}" destId="{0561D2A3-656F-480E-A446-28B63C0463B6}" srcOrd="1" destOrd="0" presId="urn:microsoft.com/office/officeart/2008/layout/SquareAccentList"/>
    <dgm:cxn modelId="{ED7A3AEA-1DA7-467C-BB19-70B8775A5206}" type="presParOf" srcId="{12AC1115-24E4-450E-84BC-1958DC18078B}" destId="{2AD8FC00-4FE8-4DBE-AE9F-F67A14B608CF}" srcOrd="3" destOrd="0" presId="urn:microsoft.com/office/officeart/2008/layout/SquareAccentList"/>
    <dgm:cxn modelId="{827AB052-1071-4842-970E-5170E1589CA3}" type="presParOf" srcId="{2AD8FC00-4FE8-4DBE-AE9F-F67A14B608CF}" destId="{7ECD7739-12DA-4D03-B292-B0DB25047A71}" srcOrd="0" destOrd="0" presId="urn:microsoft.com/office/officeart/2008/layout/SquareAccentList"/>
    <dgm:cxn modelId="{BEDC4970-CCFA-4FE3-A00F-B0943D158B7F}" type="presParOf" srcId="{7ECD7739-12DA-4D03-B292-B0DB25047A71}" destId="{207B8211-D862-4629-996D-E76906A4F4D3}" srcOrd="0" destOrd="0" presId="urn:microsoft.com/office/officeart/2008/layout/SquareAccentList"/>
    <dgm:cxn modelId="{6EE6D6A5-0B99-4AA8-B12C-698F8130AAB8}" type="presParOf" srcId="{7ECD7739-12DA-4D03-B292-B0DB25047A71}" destId="{A6A96FC8-87D5-4197-9175-EBD323557F4E}" srcOrd="1" destOrd="0" presId="urn:microsoft.com/office/officeart/2008/layout/SquareAccentList"/>
    <dgm:cxn modelId="{80E25D66-705C-4FFC-A67C-26B0AC8DB945}" type="presParOf" srcId="{7ECD7739-12DA-4D03-B292-B0DB25047A71}" destId="{217151D8-4C4B-434C-8B6C-2D34F4500103}" srcOrd="2" destOrd="0" presId="urn:microsoft.com/office/officeart/2008/layout/SquareAccentList"/>
    <dgm:cxn modelId="{08CFAB5A-65D0-4326-881F-A47E76255B54}" type="presParOf" srcId="{2AD8FC00-4FE8-4DBE-AE9F-F67A14B608CF}" destId="{00D8F353-F3F0-4006-B0D6-9C7D9536D235}" srcOrd="1" destOrd="0" presId="urn:microsoft.com/office/officeart/2008/layout/SquareAccentList"/>
    <dgm:cxn modelId="{9C8DF485-EE72-431D-93CF-B24CF427418E}" type="presParOf" srcId="{00D8F353-F3F0-4006-B0D6-9C7D9536D235}" destId="{B44541FC-6403-41D8-A78F-43EBC88FB624}" srcOrd="0" destOrd="0" presId="urn:microsoft.com/office/officeart/2008/layout/SquareAccentList"/>
    <dgm:cxn modelId="{A954BD5A-581D-44B6-A9CD-DC3158F41405}" type="presParOf" srcId="{B44541FC-6403-41D8-A78F-43EBC88FB624}" destId="{E526C409-6CFC-461E-B04F-BC93A615C534}" srcOrd="0" destOrd="0" presId="urn:microsoft.com/office/officeart/2008/layout/SquareAccentList"/>
    <dgm:cxn modelId="{C3A01E0D-14ED-435D-A892-05D9317496BC}" type="presParOf" srcId="{B44541FC-6403-41D8-A78F-43EBC88FB624}" destId="{1B848B71-F9F8-45E4-AD5E-999C9B00F6E9}" srcOrd="1" destOrd="0" presId="urn:microsoft.com/office/officeart/2008/layout/SquareAccentList"/>
    <dgm:cxn modelId="{573DA0F1-5AAA-491E-BA9B-0D81AF67779B}" type="presParOf" srcId="{00D8F353-F3F0-4006-B0D6-9C7D9536D235}" destId="{89F915AE-00EC-4E5F-89D0-6B370FA6179F}" srcOrd="1" destOrd="0" presId="urn:microsoft.com/office/officeart/2008/layout/SquareAccentList"/>
    <dgm:cxn modelId="{D6C0ECE3-2EAB-4C4F-8C4A-B083B1A4F03B}" type="presParOf" srcId="{89F915AE-00EC-4E5F-89D0-6B370FA6179F}" destId="{A38D850E-85D8-42FB-8CEF-373F0BBCA278}" srcOrd="0" destOrd="0" presId="urn:microsoft.com/office/officeart/2008/layout/SquareAccentList"/>
    <dgm:cxn modelId="{2668D365-ED31-4684-9A73-3F63938524B4}" type="presParOf" srcId="{89F915AE-00EC-4E5F-89D0-6B370FA6179F}" destId="{DF468DF3-160C-4698-ACCD-285BB4FCD7BF}" srcOrd="1" destOrd="0" presId="urn:microsoft.com/office/officeart/2008/layout/SquareAccentList"/>
    <dgm:cxn modelId="{33AD4C51-A070-4F99-8EA7-B3E54E514CF9}" type="presParOf" srcId="{00D8F353-F3F0-4006-B0D6-9C7D9536D235}" destId="{52EEBDE4-5153-4764-8539-86A019B1E058}" srcOrd="2" destOrd="0" presId="urn:microsoft.com/office/officeart/2008/layout/SquareAccentList"/>
    <dgm:cxn modelId="{613EF9D7-BA4E-435C-9587-25B9BF56B58D}" type="presParOf" srcId="{52EEBDE4-5153-4764-8539-86A019B1E058}" destId="{DF0C09C1-FEA4-4C9D-BF08-A36A17CA8960}" srcOrd="0" destOrd="0" presId="urn:microsoft.com/office/officeart/2008/layout/SquareAccentList"/>
    <dgm:cxn modelId="{63398B20-ECC3-4A59-A94F-C3130D6BEC4E}" type="presParOf" srcId="{52EEBDE4-5153-4764-8539-86A019B1E058}" destId="{E96ED8BF-E41D-4B29-8D13-73BAD1393E4C}" srcOrd="1" destOrd="0" presId="urn:microsoft.com/office/officeart/2008/layout/SquareAccentList"/>
    <dgm:cxn modelId="{DD4C2417-2C71-4B1A-B9EC-607FE0025EC8}" type="presParOf" srcId="{00D8F353-F3F0-4006-B0D6-9C7D9536D235}" destId="{C42A830A-243C-47C9-9C5D-42A2C02A69EF}" srcOrd="3" destOrd="0" presId="urn:microsoft.com/office/officeart/2008/layout/SquareAccentList"/>
    <dgm:cxn modelId="{AFFA54A1-8AC5-4962-ACE0-7DA63D37A7C2}" type="presParOf" srcId="{C42A830A-243C-47C9-9C5D-42A2C02A69EF}" destId="{E7BCDA81-888E-4657-A4CA-34C3512E5579}" srcOrd="0" destOrd="0" presId="urn:microsoft.com/office/officeart/2008/layout/SquareAccentList"/>
    <dgm:cxn modelId="{C03BB022-E4D9-4FF2-9FE5-663F14F48A89}" type="presParOf" srcId="{C42A830A-243C-47C9-9C5D-42A2C02A69EF}" destId="{B7981F62-5F6A-4F31-AE6F-22678EF2FEA2}" srcOrd="1" destOrd="0" presId="urn:microsoft.com/office/officeart/2008/layout/SquareAccentList"/>
    <dgm:cxn modelId="{27A48C94-6643-4238-AE5C-39DCBEB48A9D}" type="presParOf" srcId="{00D8F353-F3F0-4006-B0D6-9C7D9536D235}" destId="{06283412-9EC4-472A-A293-7DD3466B1EFF}" srcOrd="4" destOrd="0" presId="urn:microsoft.com/office/officeart/2008/layout/SquareAccentList"/>
    <dgm:cxn modelId="{0964D78F-EAC1-46E8-8D85-BB37DD12A4B2}" type="presParOf" srcId="{06283412-9EC4-472A-A293-7DD3466B1EFF}" destId="{D961554C-C4C4-4591-9FB7-46667045580F}" srcOrd="0" destOrd="0" presId="urn:microsoft.com/office/officeart/2008/layout/SquareAccentList"/>
    <dgm:cxn modelId="{41537226-7F9F-4B03-A6B4-D2967D62FBFF}" type="presParOf" srcId="{06283412-9EC4-472A-A293-7DD3466B1EFF}" destId="{BE8D174B-E474-4FE6-AA98-56827A851E24}" srcOrd="1" destOrd="0" presId="urn:microsoft.com/office/officeart/2008/layout/SquareAccentList"/>
    <dgm:cxn modelId="{8D95EA08-B917-43FD-A328-79684A42BBB7}" type="presParOf" srcId="{00D8F353-F3F0-4006-B0D6-9C7D9536D235}" destId="{5ABD7525-F402-44A9-A918-5DA211C958DE}" srcOrd="5" destOrd="0" presId="urn:microsoft.com/office/officeart/2008/layout/SquareAccentList"/>
    <dgm:cxn modelId="{7BC1C922-A2F0-4BE4-9B53-47CCC251A2D5}" type="presParOf" srcId="{5ABD7525-F402-44A9-A918-5DA211C958DE}" destId="{82B98F4F-13AE-4E5D-B11D-353856A19C33}" srcOrd="0" destOrd="0" presId="urn:microsoft.com/office/officeart/2008/layout/SquareAccentList"/>
    <dgm:cxn modelId="{3E437A80-BD15-4071-9028-3768462673BE}" type="presParOf" srcId="{5ABD7525-F402-44A9-A918-5DA211C958DE}" destId="{1047D44D-0AD9-40CD-AE0D-4C43EF17C772}" srcOrd="1" destOrd="0" presId="urn:microsoft.com/office/officeart/2008/layout/SquareAccentList"/>
    <dgm:cxn modelId="{0742791B-13C2-4859-85F1-7C6CB4B9708B}" type="presParOf" srcId="{00D8F353-F3F0-4006-B0D6-9C7D9536D235}" destId="{D5C6365F-EA11-426A-B186-6D77913B2512}" srcOrd="6" destOrd="0" presId="urn:microsoft.com/office/officeart/2008/layout/SquareAccentList"/>
    <dgm:cxn modelId="{BF66D17E-492B-43D0-B060-F47A0E3A40B6}" type="presParOf" srcId="{D5C6365F-EA11-426A-B186-6D77913B2512}" destId="{80371BA8-F8D9-4A8F-A6F3-94B04594C449}" srcOrd="0" destOrd="0" presId="urn:microsoft.com/office/officeart/2008/layout/SquareAccentList"/>
    <dgm:cxn modelId="{E99A46AF-5C2F-4137-A7C8-3C95AB4B7154}" type="presParOf" srcId="{D5C6365F-EA11-426A-B186-6D77913B2512}" destId="{8EBC1E33-D262-4A7B-BA53-DF81AF7C8AA3}" srcOrd="1" destOrd="0" presId="urn:microsoft.com/office/officeart/2008/layout/SquareAccentList"/>
    <dgm:cxn modelId="{5065E9F5-B9E7-466E-ACD0-128D57FF74D4}" type="presParOf" srcId="{00D8F353-F3F0-4006-B0D6-9C7D9536D235}" destId="{DA7324E2-CEE1-4EDA-BD2C-0543E6587A19}" srcOrd="7" destOrd="0" presId="urn:microsoft.com/office/officeart/2008/layout/SquareAccentList"/>
    <dgm:cxn modelId="{5514BDB7-DC87-4CC0-AA23-11A4268CB113}" type="presParOf" srcId="{DA7324E2-CEE1-4EDA-BD2C-0543E6587A19}" destId="{F7784690-F5FF-4F9D-8795-3B7F44D6FD31}" srcOrd="0" destOrd="0" presId="urn:microsoft.com/office/officeart/2008/layout/SquareAccentList"/>
    <dgm:cxn modelId="{1E49F8E4-87EA-4AFC-9A21-23078F99CF76}" type="presParOf" srcId="{DA7324E2-CEE1-4EDA-BD2C-0543E6587A19}" destId="{0A56C675-2C41-4F4A-8F95-9EE9CD51B23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0.21569</cdr:x>
      <cdr:y>0.05272</cdr:y>
    </cdr:from>
    <cdr:to>
      <cdr:x>0.81373</cdr:x>
      <cdr:y>0.15396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1CCC5096-59A3-A940-9529-0A46EE5E0D36}"/>
            </a:ext>
          </a:extLst>
        </cdr:cNvPr>
        <cdr:cNvSpPr txBox="1"/>
      </cdr:nvSpPr>
      <cdr:spPr>
        <a:xfrm xmlns:a="http://schemas.openxmlformats.org/drawingml/2006/main">
          <a:off x="1584176" y="283905"/>
          <a:ext cx="4392488" cy="545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2400" dirty="0"/>
            <a:t>Produccion en Tn. secas por Año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58BE1-A26F-4FB5-A3FA-4D34AD9CAC27}" type="datetimeFigureOut">
              <a:rPr lang="es-AR" smtClean="0"/>
              <a:t>24/10/2019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0A1DD-4FBF-47FD-9153-E399C22BC13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542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 txBox="1">
            <a:spLocks noGrp="1"/>
          </p:cNvSpPr>
          <p:nvPr>
            <p:ph type="body" idx="1"/>
          </p:nvPr>
        </p:nvSpPr>
        <p:spPr>
          <a:xfrm>
            <a:off x="685786" y="4343386"/>
            <a:ext cx="5486380" cy="4114795"/>
          </a:xfrm>
          <a:prstGeom prst="rect">
            <a:avLst/>
          </a:prstGeom>
        </p:spPr>
        <p:txBody>
          <a:bodyPr spcFirstLastPara="1"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94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786" y="4343386"/>
            <a:ext cx="5486380" cy="4114795"/>
          </a:xfrm>
          <a:prstGeom prst="rect">
            <a:avLst/>
          </a:prstGeom>
        </p:spPr>
        <p:txBody>
          <a:bodyPr spcFirstLastPara="1"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18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786" y="4343386"/>
            <a:ext cx="5486380" cy="4114795"/>
          </a:xfrm>
          <a:prstGeom prst="rect">
            <a:avLst/>
          </a:prstGeom>
        </p:spPr>
        <p:txBody>
          <a:bodyPr spcFirstLastPara="1"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5261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786" y="4343386"/>
            <a:ext cx="5486380" cy="4114795"/>
          </a:xfrm>
          <a:prstGeom prst="rect">
            <a:avLst/>
          </a:prstGeom>
        </p:spPr>
        <p:txBody>
          <a:bodyPr spcFirstLastPara="1"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688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786" y="4343386"/>
            <a:ext cx="5486380" cy="4114795"/>
          </a:xfrm>
          <a:prstGeom prst="rect">
            <a:avLst/>
          </a:prstGeom>
        </p:spPr>
        <p:txBody>
          <a:bodyPr spcFirstLastPara="1"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267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786" y="4343386"/>
            <a:ext cx="5486380" cy="4114795"/>
          </a:xfrm>
          <a:prstGeom prst="rect">
            <a:avLst/>
          </a:prstGeom>
        </p:spPr>
        <p:txBody>
          <a:bodyPr spcFirstLastPara="1"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669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786" y="4343386"/>
            <a:ext cx="5486380" cy="4114795"/>
          </a:xfrm>
          <a:prstGeom prst="rect">
            <a:avLst/>
          </a:prstGeom>
        </p:spPr>
        <p:txBody>
          <a:bodyPr spcFirstLastPara="1"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726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2B3B-49B4-4F3D-95AD-D66276DF5D6E}" type="datetimeFigureOut">
              <a:rPr lang="es-AR" smtClean="0"/>
              <a:t>24/10/2019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D21F-F6A2-40D4-9D4B-02D9715074C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497097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2B3B-49B4-4F3D-95AD-D66276DF5D6E}" type="datetimeFigureOut">
              <a:rPr lang="es-AR" smtClean="0"/>
              <a:t>24/10/2019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D21F-F6A2-40D4-9D4B-02D9715074C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112646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2B3B-49B4-4F3D-95AD-D66276DF5D6E}" type="datetimeFigureOut">
              <a:rPr lang="es-AR" smtClean="0"/>
              <a:t>24/10/2019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D21F-F6A2-40D4-9D4B-02D9715074C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175483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">
  <p:cSld name="1_Título y objetos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9"/>
          <p:cNvSpPr/>
          <p:nvPr/>
        </p:nvSpPr>
        <p:spPr>
          <a:xfrm>
            <a:off x="0" y="0"/>
            <a:ext cx="9144000" cy="539750"/>
          </a:xfrm>
          <a:prstGeom prst="rect">
            <a:avLst/>
          </a:prstGeom>
          <a:solidFill>
            <a:srgbClr val="60BD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9"/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0076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9"/>
          <p:cNvSpPr/>
          <p:nvPr/>
        </p:nvSpPr>
        <p:spPr>
          <a:xfrm rot="10800000" flipH="1">
            <a:off x="0" y="231775"/>
            <a:ext cx="7419975" cy="541338"/>
          </a:xfrm>
          <a:prstGeom prst="round1Rect">
            <a:avLst>
              <a:gd name="adj" fmla="val 50000"/>
            </a:avLst>
          </a:prstGeom>
          <a:solidFill>
            <a:srgbClr val="0076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1951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2B3B-49B4-4F3D-95AD-D66276DF5D6E}" type="datetimeFigureOut">
              <a:rPr lang="es-AR" smtClean="0"/>
              <a:t>24/10/2019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D21F-F6A2-40D4-9D4B-02D9715074C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920929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2B3B-49B4-4F3D-95AD-D66276DF5D6E}" type="datetimeFigureOut">
              <a:rPr lang="es-AR" smtClean="0"/>
              <a:t>24/10/2019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D21F-F6A2-40D4-9D4B-02D9715074C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350330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2B3B-49B4-4F3D-95AD-D66276DF5D6E}" type="datetimeFigureOut">
              <a:rPr lang="es-AR" smtClean="0"/>
              <a:t>24/10/2019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D21F-F6A2-40D4-9D4B-02D9715074C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79969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2B3B-49B4-4F3D-95AD-D66276DF5D6E}" type="datetimeFigureOut">
              <a:rPr lang="es-AR" smtClean="0"/>
              <a:t>24/10/2019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D21F-F6A2-40D4-9D4B-02D9715074C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32262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2B3B-49B4-4F3D-95AD-D66276DF5D6E}" type="datetimeFigureOut">
              <a:rPr lang="es-AR" smtClean="0"/>
              <a:t>24/10/2019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D21F-F6A2-40D4-9D4B-02D9715074C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59359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2B3B-49B4-4F3D-95AD-D66276DF5D6E}" type="datetimeFigureOut">
              <a:rPr lang="es-AR" smtClean="0"/>
              <a:t>24/10/2019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D21F-F6A2-40D4-9D4B-02D9715074C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296456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2B3B-49B4-4F3D-95AD-D66276DF5D6E}" type="datetimeFigureOut">
              <a:rPr lang="es-AR" smtClean="0"/>
              <a:t>24/10/2019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D21F-F6A2-40D4-9D4B-02D9715074C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170121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2B3B-49B4-4F3D-95AD-D66276DF5D6E}" type="datetimeFigureOut">
              <a:rPr lang="es-AR" smtClean="0"/>
              <a:t>24/10/2019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D21F-F6A2-40D4-9D4B-02D9715074C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421678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22B3B-49B4-4F3D-95AD-D66276DF5D6E}" type="datetimeFigureOut">
              <a:rPr lang="es-AR" smtClean="0"/>
              <a:t>24/10/2019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FD21F-F6A2-40D4-9D4B-02D9715074C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357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855C484-E255-A74E-BB8B-AD9820027B35}"/>
              </a:ext>
            </a:extLst>
          </p:cNvPr>
          <p:cNvSpPr txBox="1"/>
          <p:nvPr/>
        </p:nvSpPr>
        <p:spPr>
          <a:xfrm>
            <a:off x="2555776" y="1268760"/>
            <a:ext cx="403244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solidFill>
                  <a:schemeClr val="bg1"/>
                </a:solidFill>
              </a:rPr>
              <a:t>Argentina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EF02A53-7B84-3649-8438-1A33E2B54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76872"/>
            <a:ext cx="5652120" cy="31793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8AB8663-B79C-8E4C-AFE4-605AD8134435}"/>
              </a:ext>
            </a:extLst>
          </p:cNvPr>
          <p:cNvSpPr txBox="1"/>
          <p:nvPr/>
        </p:nvSpPr>
        <p:spPr>
          <a:xfrm>
            <a:off x="6012160" y="465313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28 de Octubre 2019 Sudafrica.-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96E8C46-D515-9C46-9DC5-E87F5D661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5431849"/>
            <a:ext cx="1081162" cy="6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459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lh6.googleusercontent.com/ws-ZQpVVirDw-tP-Q3ygZpbGZyZ3L_teBuodcIHG0HZgdWWCQYYrCCcdNzLG5MlsFAC_VhZ5Yuhdsx4uncEFHugsr9zlFTgnDwHPTHeoav4UDemzokfUGxkECzl5teH27nQQw5lS"/>
          <p:cNvSpPr>
            <a:spLocks noChangeAspect="1" noChangeArrowheads="1"/>
          </p:cNvSpPr>
          <p:nvPr/>
        </p:nvSpPr>
        <p:spPr bwMode="auto">
          <a:xfrm>
            <a:off x="127000" y="-1257300"/>
            <a:ext cx="42862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6948264" y="616530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/>
              <a:t>Fuente: IDR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7D2952F-75C9-7844-A8ED-1C0170863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300" y="894200"/>
            <a:ext cx="5301208" cy="53012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A689D61-605E-A04C-A872-D59AF9338E35}"/>
              </a:ext>
            </a:extLst>
          </p:cNvPr>
          <p:cNvSpPr txBox="1"/>
          <p:nvPr/>
        </p:nvSpPr>
        <p:spPr>
          <a:xfrm>
            <a:off x="6851576" y="373774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9386 ha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1DCECCA-1ECB-B648-B46D-0A0DAE829251}"/>
              </a:ext>
            </a:extLst>
          </p:cNvPr>
          <p:cNvSpPr txBox="1"/>
          <p:nvPr/>
        </p:nvSpPr>
        <p:spPr>
          <a:xfrm>
            <a:off x="4067944" y="269411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305 ha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2C497F7-99AA-0E45-8355-6EF87D28C0F7}"/>
              </a:ext>
            </a:extLst>
          </p:cNvPr>
          <p:cNvSpPr txBox="1"/>
          <p:nvPr/>
        </p:nvSpPr>
        <p:spPr>
          <a:xfrm>
            <a:off x="5707832" y="160767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324 ha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63971A0-498B-B247-87D4-A54FD1200ED6}"/>
              </a:ext>
            </a:extLst>
          </p:cNvPr>
          <p:cNvSpPr txBox="1"/>
          <p:nvPr/>
        </p:nvSpPr>
        <p:spPr>
          <a:xfrm>
            <a:off x="6588224" y="214554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2409 ha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234EAEC-0D29-0744-9060-4439C6F2F0B6}"/>
              </a:ext>
            </a:extLst>
          </p:cNvPr>
          <p:cNvSpPr txBox="1"/>
          <p:nvPr/>
        </p:nvSpPr>
        <p:spPr>
          <a:xfrm>
            <a:off x="478632" y="1196752"/>
            <a:ext cx="2448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u="sng" dirty="0"/>
              <a:t>Localizacion geografica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Mendoza esta en la zona oste de la Argentina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Dentro de Mendoza hay 4 oasis productivos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El oasis Sur (General Alvear y San Rafael) son el 75% de la superficie de ciruelas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97A9002-E84C-2747-98CB-3B99FFE7ED08}"/>
              </a:ext>
            </a:extLst>
          </p:cNvPr>
          <p:cNvSpPr txBox="1"/>
          <p:nvPr/>
        </p:nvSpPr>
        <p:spPr>
          <a:xfrm>
            <a:off x="478632" y="4509120"/>
            <a:ext cx="2315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/>
              <a:t>Argentina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4to productor mundial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3er exportador mundial</a:t>
            </a:r>
          </a:p>
        </p:txBody>
      </p:sp>
    </p:spTree>
    <p:extLst>
      <p:ext uri="{BB962C8B-B14F-4D97-AF65-F5344CB8AC3E}">
        <p14:creationId xmlns:p14="http://schemas.microsoft.com/office/powerpoint/2010/main" val="1951716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lh6.googleusercontent.com/ws-ZQpVVirDw-tP-Q3ygZpbGZyZ3L_teBuodcIHG0HZgdWWCQYYrCCcdNzLG5MlsFAC_VhZ5Yuhdsx4uncEFHugsr9zlFTgnDwHPTHeoav4UDemzokfUGxkECzl5teH27nQQw5lS"/>
          <p:cNvSpPr>
            <a:spLocks noChangeAspect="1" noChangeArrowheads="1"/>
          </p:cNvSpPr>
          <p:nvPr/>
        </p:nvSpPr>
        <p:spPr bwMode="auto">
          <a:xfrm>
            <a:off x="127000" y="-1257300"/>
            <a:ext cx="42862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68C41A9C-93C0-3A49-9BD1-1EFA60CC38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333010"/>
              </p:ext>
            </p:extLst>
          </p:nvPr>
        </p:nvGraphicFramePr>
        <p:xfrm>
          <a:off x="755576" y="1124744"/>
          <a:ext cx="69847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lecha derecha 6">
            <a:extLst>
              <a:ext uri="{FF2B5EF4-FFF2-40B4-BE49-F238E27FC236}">
                <a16:creationId xmlns:a16="http://schemas.microsoft.com/office/drawing/2014/main" xmlns="" id="{85C9B119-BB91-F547-B8AE-4BAB90C4DA16}"/>
              </a:ext>
            </a:extLst>
          </p:cNvPr>
          <p:cNvSpPr/>
          <p:nvPr/>
        </p:nvSpPr>
        <p:spPr>
          <a:xfrm rot="1939722">
            <a:off x="6266149" y="2732037"/>
            <a:ext cx="936104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8290347-4827-9F48-B7BD-FE6D8BC10B91}"/>
              </a:ext>
            </a:extLst>
          </p:cNvPr>
          <p:cNvSpPr txBox="1"/>
          <p:nvPr/>
        </p:nvSpPr>
        <p:spPr>
          <a:xfrm>
            <a:off x="6948264" y="1800977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No hay una amenaza para la industria en este sentido</a:t>
            </a:r>
          </a:p>
        </p:txBody>
      </p:sp>
      <p:sp>
        <p:nvSpPr>
          <p:cNvPr id="9" name="Flecha izquierda 8">
            <a:extLst>
              <a:ext uri="{FF2B5EF4-FFF2-40B4-BE49-F238E27FC236}">
                <a16:creationId xmlns:a16="http://schemas.microsoft.com/office/drawing/2014/main" xmlns="" id="{749A1B15-B270-8D4F-8A72-BF1C7C12C511}"/>
              </a:ext>
            </a:extLst>
          </p:cNvPr>
          <p:cNvSpPr/>
          <p:nvPr/>
        </p:nvSpPr>
        <p:spPr>
          <a:xfrm>
            <a:off x="1619672" y="3508431"/>
            <a:ext cx="6264696" cy="169107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0B050"/>
              </a:solidFill>
            </a:endParaRPr>
          </a:p>
        </p:txBody>
      </p:sp>
      <p:sp>
        <p:nvSpPr>
          <p:cNvPr id="10" name="Anillo 9">
            <a:extLst>
              <a:ext uri="{FF2B5EF4-FFF2-40B4-BE49-F238E27FC236}">
                <a16:creationId xmlns:a16="http://schemas.microsoft.com/office/drawing/2014/main" xmlns="" id="{4F6A76C3-3BCF-8340-8443-BA30E6D24E93}"/>
              </a:ext>
            </a:extLst>
          </p:cNvPr>
          <p:cNvSpPr/>
          <p:nvPr/>
        </p:nvSpPr>
        <p:spPr>
          <a:xfrm>
            <a:off x="7092280" y="3433353"/>
            <a:ext cx="576064" cy="1872208"/>
          </a:xfrm>
          <a:prstGeom prst="donut">
            <a:avLst>
              <a:gd name="adj" fmla="val 660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66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lh6.googleusercontent.com/ws-ZQpVVirDw-tP-Q3ygZpbGZyZ3L_teBuodcIHG0HZgdWWCQYYrCCcdNzLG5MlsFAC_VhZ5Yuhdsx4uncEFHugsr9zlFTgnDwHPTHeoav4UDemzokfUGxkECzl5teH27nQQw5lS"/>
          <p:cNvSpPr>
            <a:spLocks noChangeAspect="1" noChangeArrowheads="1"/>
          </p:cNvSpPr>
          <p:nvPr/>
        </p:nvSpPr>
        <p:spPr bwMode="auto">
          <a:xfrm>
            <a:off x="127000" y="-1257300"/>
            <a:ext cx="42862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48264" y="616530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IDR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8DBF2690-5697-154E-91EA-B20E2A58C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775262"/>
              </p:ext>
            </p:extLst>
          </p:nvPr>
        </p:nvGraphicFramePr>
        <p:xfrm>
          <a:off x="971600" y="1087695"/>
          <a:ext cx="7344816" cy="538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191A045-17FF-7646-A5F3-BD8C075C7FE7}"/>
              </a:ext>
            </a:extLst>
          </p:cNvPr>
          <p:cNvSpPr txBox="1"/>
          <p:nvPr/>
        </p:nvSpPr>
        <p:spPr>
          <a:xfrm>
            <a:off x="7254673" y="423054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7008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39798" y="116576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Principales mercados de destino de Argentina, </a:t>
            </a: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572000" y="576976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Dirección de Cadenas Alimentarias, Secretaría de Gobierno de Agroindustria de la Nación en base a datos de INDEC</a:t>
            </a:r>
            <a:endParaRPr kumimoji="0" lang="es-A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9" y="1774894"/>
            <a:ext cx="7278155" cy="378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48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98072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4000"/>
            </a:pPr>
            <a:r>
              <a:rPr lang="es-AR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Algunas cuestiones de la Industria en Argentina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8BC96EA-437C-C04A-96BA-1AA0CE63AE37}"/>
              </a:ext>
            </a:extLst>
          </p:cNvPr>
          <p:cNvSpPr txBox="1"/>
          <p:nvPr/>
        </p:nvSpPr>
        <p:spPr>
          <a:xfrm>
            <a:off x="107504" y="1505165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AR" sz="2000" dirty="0"/>
              <a:t>La industria en Argentina se esta organizando bajo la forma de Cluster, alli participan integrantes de toda la cadena de valor y entidades publicas tambien. Su principal objetivo es organizar la cadena y establecer un plan de mejora competitiva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2000" dirty="0"/>
              <a:t>Caracterizacion de el productor Argentino: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AR" sz="2000" dirty="0"/>
              <a:t> El 80% de los productores cuenta con menos de 10 ha, un 15% aproximadamente tiene entre 10 y 20 ha y el 5% restante posee más de 30 ha (promedio de 3,5 ha).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AR" sz="2000" dirty="0"/>
              <a:t>Su edad promedio supera los 60 años.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2000" dirty="0"/>
              <a:t>La volatilidad en la produccion en Argentina se debe en algun punto por lo anterior, baja escala, falta tecnologia, know-how.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2000" dirty="0"/>
              <a:t>La Argentina tiene capacidad de secar hasta un 70% de su cosecha con hornos a gas.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2000" dirty="0"/>
              <a:t>La acumulacion de azucar se logra naturalmente sin ningun inconveniente.</a:t>
            </a:r>
          </a:p>
        </p:txBody>
      </p:sp>
    </p:spTree>
    <p:extLst>
      <p:ext uri="{BB962C8B-B14F-4D97-AF65-F5344CB8AC3E}">
        <p14:creationId xmlns:p14="http://schemas.microsoft.com/office/powerpoint/2010/main" val="3552827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42C8F790-E04F-634E-B598-E4D607042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65029"/>
              </p:ext>
            </p:extLst>
          </p:nvPr>
        </p:nvGraphicFramePr>
        <p:xfrm>
          <a:off x="197768" y="1138111"/>
          <a:ext cx="874846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F6158F0-AC48-CE4C-8F90-4C4483BB5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8" y="2814901"/>
            <a:ext cx="1475656" cy="194421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9A22A0B-A948-9F46-AFD0-F972665F7DD7}"/>
              </a:ext>
            </a:extLst>
          </p:cNvPr>
          <p:cNvSpPr txBox="1"/>
          <p:nvPr/>
        </p:nvSpPr>
        <p:spPr>
          <a:xfrm>
            <a:off x="1331640" y="296503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Pequeños</a:t>
            </a: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A8245DE-BE09-A542-97FC-69789BC2A5F2}"/>
              </a:ext>
            </a:extLst>
          </p:cNvPr>
          <p:cNvSpPr txBox="1"/>
          <p:nvPr/>
        </p:nvSpPr>
        <p:spPr>
          <a:xfrm>
            <a:off x="1331640" y="354814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Medianos</a:t>
            </a:r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AF3C585-3919-0C4D-B876-B58078A0A642}"/>
              </a:ext>
            </a:extLst>
          </p:cNvPr>
          <p:cNvSpPr txBox="1"/>
          <p:nvPr/>
        </p:nvSpPr>
        <p:spPr>
          <a:xfrm>
            <a:off x="1331640" y="411395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Grandes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D3CAF86-DE78-4D49-BE60-19E7F4E7307F}"/>
              </a:ext>
            </a:extLst>
          </p:cNvPr>
          <p:cNvSpPr txBox="1"/>
          <p:nvPr/>
        </p:nvSpPr>
        <p:spPr>
          <a:xfrm>
            <a:off x="3131840" y="288519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Normas/Mejoras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5A8E8BB-5155-2446-BFF1-17535B7E4BEB}"/>
              </a:ext>
            </a:extLst>
          </p:cNvPr>
          <p:cNvSpPr txBox="1"/>
          <p:nvPr/>
        </p:nvSpPr>
        <p:spPr>
          <a:xfrm>
            <a:off x="6145730" y="2898219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Acuerdo Mercosur-Union Europea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Mercados tranquilos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321BFD7-31CD-DD43-B89D-4AD78D291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3011" y="3243926"/>
            <a:ext cx="1733922" cy="170350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838FF41-B126-C84E-8729-A11A29F92EEB}"/>
              </a:ext>
            </a:extLst>
          </p:cNvPr>
          <p:cNvSpPr/>
          <p:nvPr/>
        </p:nvSpPr>
        <p:spPr>
          <a:xfrm>
            <a:off x="323528" y="4982765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Para afrontar una situacion de sobre stock mundial y mejorar los precios hay 2 cosas por hacer: Incrementar la demanda, disminuir la oferta. Ambas tiene un costo y son indispensables.-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A0B8B0A-EE0E-9147-8C53-A97A5CB0D175}"/>
              </a:ext>
            </a:extLst>
          </p:cNvPr>
          <p:cNvSpPr txBox="1"/>
          <p:nvPr/>
        </p:nvSpPr>
        <p:spPr>
          <a:xfrm>
            <a:off x="2267744" y="90727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Consideraciones finales-tendencias</a:t>
            </a:r>
          </a:p>
        </p:txBody>
      </p:sp>
      <p:sp>
        <p:nvSpPr>
          <p:cNvPr id="12" name="Flecha izquierda y derecha 11">
            <a:extLst>
              <a:ext uri="{FF2B5EF4-FFF2-40B4-BE49-F238E27FC236}">
                <a16:creationId xmlns:a16="http://schemas.microsoft.com/office/drawing/2014/main" xmlns="" id="{1E03D63E-8820-2042-82B8-1CA5644F8D39}"/>
              </a:ext>
            </a:extLst>
          </p:cNvPr>
          <p:cNvSpPr/>
          <p:nvPr/>
        </p:nvSpPr>
        <p:spPr>
          <a:xfrm rot="19802065">
            <a:off x="5276856" y="3491257"/>
            <a:ext cx="947856" cy="238868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4967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5" grpId="0"/>
      <p:bldP spid="6" grpId="0"/>
      <p:bldP spid="7" grpId="0"/>
      <p:bldP spid="8" grpId="0" build="p" bldLvl="5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11673182"/>
              </p:ext>
            </p:extLst>
          </p:nvPr>
        </p:nvGraphicFramePr>
        <p:xfrm>
          <a:off x="251520" y="1628800"/>
          <a:ext cx="87849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35696" y="84890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dk1"/>
                </a:solidFill>
                <a:ea typeface="Calibri"/>
                <a:cs typeface="Calibri"/>
              </a:rPr>
              <a:t>Integrantes del </a:t>
            </a:r>
            <a:r>
              <a:rPr lang="es-AR" sz="4000" b="1" dirty="0" err="1">
                <a:solidFill>
                  <a:schemeClr val="dk1"/>
                </a:solidFill>
                <a:ea typeface="Calibri"/>
                <a:cs typeface="Calibri"/>
              </a:rPr>
              <a:t>Cluster</a:t>
            </a:r>
            <a:endParaRPr lang="es-AR" sz="4000" b="1" dirty="0">
              <a:solidFill>
                <a:schemeClr val="dk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2660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lh6.googleusercontent.com/ws-ZQpVVirDw-tP-Q3ygZpbGZyZ3L_teBuodcIHG0HZgdWWCQYYrCCcdNzLG5MlsFAC_VhZ5Yuhdsx4uncEFHugsr9zlFTgnDwHPTHeoav4UDemzokfUGxkECzl5teH27nQQw5lS"/>
          <p:cNvSpPr>
            <a:spLocks noChangeAspect="1" noChangeArrowheads="1"/>
          </p:cNvSpPr>
          <p:nvPr/>
        </p:nvSpPr>
        <p:spPr bwMode="auto">
          <a:xfrm>
            <a:off x="127000" y="-1257300"/>
            <a:ext cx="42862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F9EDFE0-F1C5-6E41-A02F-653B86D1C438}"/>
              </a:ext>
            </a:extLst>
          </p:cNvPr>
          <p:cNvSpPr txBox="1"/>
          <p:nvPr/>
        </p:nvSpPr>
        <p:spPr>
          <a:xfrm>
            <a:off x="1475656" y="2276872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/>
              <a:t>Gracias por su atencion y buen congreso Sudafrica!!!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8591FF7-BF23-0645-B8B3-95B627AEF04E}"/>
              </a:ext>
            </a:extLst>
          </p:cNvPr>
          <p:cNvSpPr txBox="1"/>
          <p:nvPr/>
        </p:nvSpPr>
        <p:spPr>
          <a:xfrm>
            <a:off x="5724128" y="45091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Francisco Araujo.-</a:t>
            </a:r>
          </a:p>
        </p:txBody>
      </p:sp>
    </p:spTree>
    <p:extLst>
      <p:ext uri="{BB962C8B-B14F-4D97-AF65-F5344CB8AC3E}">
        <p14:creationId xmlns:p14="http://schemas.microsoft.com/office/powerpoint/2010/main" val="6851704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10442</TotalTime>
  <Words>496</Words>
  <Application>Microsoft Office PowerPoint</Application>
  <PresentationFormat>On-screen Show (4:3)</PresentationFormat>
  <Paragraphs>73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</dc:creator>
  <cp:lastModifiedBy>Xolela Dlikilili</cp:lastModifiedBy>
  <cp:revision>44</cp:revision>
  <dcterms:created xsi:type="dcterms:W3CDTF">2019-08-13T14:45:51Z</dcterms:created>
  <dcterms:modified xsi:type="dcterms:W3CDTF">2019-10-24T06:15:25Z</dcterms:modified>
</cp:coreProperties>
</file>